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G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CF"/>
    <a:srgbClr val="214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2"/>
    <p:restoredTop sz="94667"/>
  </p:normalViewPr>
  <p:slideViewPr>
    <p:cSldViewPr snapToGrid="0" snapToObjects="1">
      <p:cViewPr varScale="1">
        <p:scale>
          <a:sx n="113" d="100"/>
          <a:sy n="113" d="100"/>
        </p:scale>
        <p:origin x="17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C34B5-962E-6E44-9B19-1357E38EBC66}" type="datetimeFigureOut">
              <a:rPr lang="en-GE" smtClean="0"/>
              <a:t>06.07.21</a:t>
            </a:fld>
            <a:endParaRPr lang="en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D0A2B-094E-2E4D-9675-5470C71E67E5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15005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D0A2B-094E-2E4D-9675-5470C71E67E5}" type="slidenum">
              <a:rPr lang="en-GE" smtClean="0"/>
              <a:t>1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235524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D0A2B-094E-2E4D-9675-5470C71E67E5}" type="slidenum">
              <a:rPr lang="en-GE" smtClean="0"/>
              <a:t>10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290159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D0A2B-094E-2E4D-9675-5470C71E67E5}" type="slidenum">
              <a:rPr lang="en-GE" smtClean="0"/>
              <a:t>11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948301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D0A2B-094E-2E4D-9675-5470C71E67E5}" type="slidenum">
              <a:rPr lang="en-GE" smtClean="0"/>
              <a:t>12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593815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D0A2B-094E-2E4D-9675-5470C71E67E5}" type="slidenum">
              <a:rPr lang="en-GE" smtClean="0"/>
              <a:t>13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4250380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D0A2B-094E-2E4D-9675-5470C71E67E5}" type="slidenum">
              <a:rPr lang="en-GE" smtClean="0"/>
              <a:t>14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896217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D0A2B-094E-2E4D-9675-5470C71E67E5}" type="slidenum">
              <a:rPr lang="en-GE" smtClean="0"/>
              <a:t>15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360109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D0A2B-094E-2E4D-9675-5470C71E67E5}" type="slidenum">
              <a:rPr lang="en-GE" smtClean="0"/>
              <a:t>16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406019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E" dirty="0"/>
              <a:t>SZ Cxzvzxcv 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D0A2B-094E-2E4D-9675-5470C71E67E5}" type="slidenum">
              <a:rPr lang="en-GE" smtClean="0"/>
              <a:t>2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58962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D0A2B-094E-2E4D-9675-5470C71E67E5}" type="slidenum">
              <a:rPr lang="en-GE" smtClean="0"/>
              <a:t>3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397039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D0A2B-094E-2E4D-9675-5470C71E67E5}" type="slidenum">
              <a:rPr lang="en-GE" smtClean="0"/>
              <a:t>4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956763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D0A2B-094E-2E4D-9675-5470C71E67E5}" type="slidenum">
              <a:rPr lang="en-GE" smtClean="0"/>
              <a:t>5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342811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D0A2B-094E-2E4D-9675-5470C71E67E5}" type="slidenum">
              <a:rPr lang="en-GE" smtClean="0"/>
              <a:t>6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110921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D0A2B-094E-2E4D-9675-5470C71E67E5}" type="slidenum">
              <a:rPr lang="en-GE" smtClean="0"/>
              <a:t>7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505641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D0A2B-094E-2E4D-9675-5470C71E67E5}" type="slidenum">
              <a:rPr lang="en-GE" smtClean="0"/>
              <a:t>8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676039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D0A2B-094E-2E4D-9675-5470C71E67E5}" type="slidenum">
              <a:rPr lang="en-GE" smtClean="0"/>
              <a:t>9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5196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0668-EB4E-7A46-9590-9B3DDA88F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797A2-DABE-C145-A5E9-6F8AC731A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E208F-D014-C841-836C-1733E13F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48F-611D-D044-AF9C-421916F8FA75}" type="datetimeFigureOut">
              <a:rPr lang="en-GE" smtClean="0"/>
              <a:t>06.07.21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5CD6B-2930-D74F-9C75-BB222935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05E2C-B9B4-A146-AEA9-3B4AFD0E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2822-339B-C445-BE14-B20183D432F9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37429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88ED-48D5-924D-8FF7-99FD8803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35C26-18A3-3045-8757-15B71736F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8D3B0-7A4F-324F-996E-81877B90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48F-611D-D044-AF9C-421916F8FA75}" type="datetimeFigureOut">
              <a:rPr lang="en-GE" smtClean="0"/>
              <a:t>06.07.21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5CD17-C0D2-BD43-97AE-985A6A6A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8B77A-1C5C-4340-930D-CDB7A1E6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2822-339B-C445-BE14-B20183D432F9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94987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5C3471-C1EE-4E45-84D6-EB9AF5C6C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892FC-5525-4F45-8EB7-C8FEEB76A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34F8A-466D-2641-8EA7-5A7517DA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48F-611D-D044-AF9C-421916F8FA75}" type="datetimeFigureOut">
              <a:rPr lang="en-GE" smtClean="0"/>
              <a:t>06.07.21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6A74A-FD56-7A4A-AECA-9160EA51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F7836-7B3E-4E4E-8F6D-5425755D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2822-339B-C445-BE14-B20183D432F9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86191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E35F-34E3-824B-8EAF-E1BFDE72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4BA59-9F5A-CC43-B3B3-8E298396E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CAD62-0327-4C47-B33E-59917FF1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48F-611D-D044-AF9C-421916F8FA75}" type="datetimeFigureOut">
              <a:rPr lang="en-GE" smtClean="0"/>
              <a:t>06.07.21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C7C80-3F65-2F40-A67F-DE3C7EB8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1E24D-C148-DB4D-B318-7B78DF46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2822-339B-C445-BE14-B20183D432F9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83827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D25E8-9996-0342-82F6-5A7101D0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4288D-532E-834E-83D6-17727EDFC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2D708-F387-8A4E-BCCC-A4453E47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48F-611D-D044-AF9C-421916F8FA75}" type="datetimeFigureOut">
              <a:rPr lang="en-GE" smtClean="0"/>
              <a:t>06.07.21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2C23A-1A57-B146-BE53-F5B6D0FF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BF924-A96D-0C4F-BD2A-3202429F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2822-339B-C445-BE14-B20183D432F9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75856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19C3B-F9E9-8845-AA3A-29ACEAC6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15ADB-311B-C341-BBAF-079DF4EE3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344AC-BBC6-274D-BCCC-45D289EE7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94BF2-6FCB-A545-9CB0-7AFE95B2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48F-611D-D044-AF9C-421916F8FA75}" type="datetimeFigureOut">
              <a:rPr lang="en-GE" smtClean="0"/>
              <a:t>06.07.21</a:t>
            </a:fld>
            <a:endParaRPr lang="en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FF4D7-9E89-034D-A26A-2841C788E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01E7B-F660-394C-BDB8-E5B2DA6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2822-339B-C445-BE14-B20183D432F9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91530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6261-3093-3548-9AFD-59FEF429A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9788A-5BC3-9F47-9231-49601C148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EE75C-9A2E-CF43-816A-63ED980BA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2680F2-9A28-2347-BADF-53858B1BA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431EA-D9BC-9547-A36E-2E9A47D4E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A946A-EE38-754A-8B37-A609C345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48F-611D-D044-AF9C-421916F8FA75}" type="datetimeFigureOut">
              <a:rPr lang="en-GE" smtClean="0"/>
              <a:t>06.07.21</a:t>
            </a:fld>
            <a:endParaRPr lang="en-G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2E2FBB-F549-B34B-8884-56ED14E5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09B6CF-C456-274E-8B08-4DDEB821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2822-339B-C445-BE14-B20183D432F9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29947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D9AD-5DCD-0E4E-8D71-92060754C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7688E-8D05-8C48-98C1-E44776BC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48F-611D-D044-AF9C-421916F8FA75}" type="datetimeFigureOut">
              <a:rPr lang="en-GE" smtClean="0"/>
              <a:t>06.07.21</a:t>
            </a:fld>
            <a:endParaRPr lang="en-G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63216-1EB5-4949-93EE-EAC5469E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3BD29-FCDE-0349-80E4-280343E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2822-339B-C445-BE14-B20183D432F9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77616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307BE-A6E0-C646-A2CA-934260D4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48F-611D-D044-AF9C-421916F8FA75}" type="datetimeFigureOut">
              <a:rPr lang="en-GE" smtClean="0"/>
              <a:t>06.07.21</a:t>
            </a:fld>
            <a:endParaRPr lang="en-G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C23FD-6B60-9C47-9711-733DB0AB3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7DFCD-D46F-5949-8EF7-2571BB0A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2822-339B-C445-BE14-B20183D432F9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40646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8135-5233-E848-B4B4-FD5115C3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7F1-DB55-984C-BB04-74D0D43FD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1EABA-D880-7E4E-A643-55C49FAB9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828EE-0C7A-6B46-97D8-7EA6D8D3B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48F-611D-D044-AF9C-421916F8FA75}" type="datetimeFigureOut">
              <a:rPr lang="en-GE" smtClean="0"/>
              <a:t>06.07.21</a:t>
            </a:fld>
            <a:endParaRPr lang="en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ADEA1-B0D8-3446-A84E-02C864720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8D1A6-1E35-E147-9AF8-480B61CB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2822-339B-C445-BE14-B20183D432F9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42520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E6201-9D59-BF4E-8DD9-15B7D363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1A590-50D4-8242-BB00-EA7A117B8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3ECB7-AEF8-7240-BAB2-28B4514D1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FD30B-EE42-7F49-A38D-10E4DEAC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948F-611D-D044-AF9C-421916F8FA75}" type="datetimeFigureOut">
              <a:rPr lang="en-GE" smtClean="0"/>
              <a:t>06.07.21</a:t>
            </a:fld>
            <a:endParaRPr lang="en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9276F-1904-7F46-8976-2A9F5A2D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A4CBF-E1A6-EE42-94F0-2AD391AC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2822-339B-C445-BE14-B20183D432F9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85382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8CE3C-CD5F-B643-8B97-04DFB0C1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681C3-EBB3-1B4D-B7DD-DA67C485A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D9690-3B09-2E47-A78F-9EE5BBE74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F948F-611D-D044-AF9C-421916F8FA75}" type="datetimeFigureOut">
              <a:rPr lang="en-GE" smtClean="0"/>
              <a:t>06.07.21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71A92-23A9-F040-9A1F-AF419B823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05387-1C6C-A143-8BF0-6AEEBC4FD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2822-339B-C445-BE14-B20183D432F9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51605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1EBA0-ED68-F94F-BE25-B09970C8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-1879837"/>
            <a:ext cx="12400908" cy="9108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4102C-DCCD-EA42-9796-3D9A8EE7EE05}"/>
              </a:ext>
            </a:extLst>
          </p:cNvPr>
          <p:cNvSpPr/>
          <p:nvPr/>
        </p:nvSpPr>
        <p:spPr>
          <a:xfrm>
            <a:off x="0" y="1"/>
            <a:ext cx="12400908" cy="6858000"/>
          </a:xfrm>
          <a:prstGeom prst="rect">
            <a:avLst/>
          </a:prstGeom>
          <a:gradFill flip="none" rotWithShape="1">
            <a:gsLst>
              <a:gs pos="45000">
                <a:srgbClr val="117CCA">
                  <a:alpha val="50433"/>
                </a:srgbClr>
              </a:gs>
              <a:gs pos="0">
                <a:srgbClr val="2147C5">
                  <a:alpha val="21000"/>
                </a:srgbClr>
              </a:gs>
              <a:gs pos="100000">
                <a:srgbClr val="00B0CF">
                  <a:alpha val="76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744B-337C-3D40-AA75-173DDECD2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E" b="1" dirty="0">
                <a:solidFill>
                  <a:schemeClr val="bg1"/>
                </a:solidFill>
              </a:rPr>
              <a:t>TSUclopedia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D5CF-9D51-394A-A8FF-37D9AF9F0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rmAutofit/>
          </a:bodyPr>
          <a:lstStyle/>
          <a:p>
            <a:r>
              <a:rPr lang="ka-GE" sz="1800" dirty="0">
                <a:solidFill>
                  <a:schemeClr val="bg1">
                    <a:lumMod val="85000"/>
                  </a:schemeClr>
                </a:solidFill>
              </a:rPr>
              <a:t>თათია ჟოდურიშვილი, არჩილ ვარდიძე, რატი ლაითაძე, ნიკა შინჯიკაშვილი</a:t>
            </a:r>
            <a:endParaRPr lang="en-GE" sz="1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8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1EBA0-ED68-F94F-BE25-B09970C8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-583402"/>
            <a:ext cx="12400908" cy="9108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4102C-DCCD-EA42-9796-3D9A8EE7E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117CCA">
                  <a:alpha val="11000"/>
                </a:srgbClr>
              </a:gs>
              <a:gs pos="0">
                <a:srgbClr val="2147C5">
                  <a:alpha val="35840"/>
                </a:srgbClr>
              </a:gs>
              <a:gs pos="100000">
                <a:srgbClr val="00B0CF">
                  <a:alpha val="36118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744B-337C-3D40-AA75-173DDECD2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598" y="205576"/>
            <a:ext cx="5660580" cy="1329137"/>
          </a:xfrm>
        </p:spPr>
        <p:txBody>
          <a:bodyPr anchor="ctr">
            <a:normAutofit/>
          </a:bodyPr>
          <a:lstStyle/>
          <a:p>
            <a:pPr algn="l"/>
            <a:r>
              <a:rPr lang="ka-GE" sz="3200" b="1" dirty="0">
                <a:cs typeface="Arial" panose="020B0604020202020204" pitchFamily="34" charset="0"/>
              </a:rPr>
              <a:t>პარამეტრები</a:t>
            </a:r>
            <a:endParaRPr lang="en-G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D5CF-9D51-394A-A8FF-37D9AF9F0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89325"/>
            <a:ext cx="5450541" cy="417027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ka-GE" sz="2800" dirty="0"/>
              <a:t>პროფილის მართვა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n-US" sz="2800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ka-GE" sz="2800" dirty="0"/>
              <a:t>ენები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72F0F2-7019-F849-9122-38F7C1160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87" y="0"/>
            <a:ext cx="3169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61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1EBA0-ED68-F94F-BE25-B09970C8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-583402"/>
            <a:ext cx="12400908" cy="9108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4102C-DCCD-EA42-9796-3D9A8EE7E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117CCA">
                  <a:alpha val="11000"/>
                </a:srgbClr>
              </a:gs>
              <a:gs pos="0">
                <a:srgbClr val="2147C5">
                  <a:alpha val="35840"/>
                </a:srgbClr>
              </a:gs>
              <a:gs pos="100000">
                <a:srgbClr val="00B0CF">
                  <a:alpha val="36118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744B-337C-3D40-AA75-173DDECD2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8311" y="295887"/>
            <a:ext cx="7123289" cy="1329137"/>
          </a:xfrm>
        </p:spPr>
        <p:txBody>
          <a:bodyPr anchor="ctr">
            <a:normAutofit/>
          </a:bodyPr>
          <a:lstStyle/>
          <a:p>
            <a:pPr algn="l"/>
            <a:r>
              <a:rPr lang="ka-GE" sz="3200" b="1" dirty="0">
                <a:latin typeface="Arial" panose="020B0604020202020204" pitchFamily="34" charset="0"/>
                <a:cs typeface="Arial" panose="020B0604020202020204" pitchFamily="34" charset="0"/>
              </a:rPr>
              <a:t>გამოყენებული ტექნოლოგიები</a:t>
            </a:r>
            <a:endParaRPr lang="en-G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D5CF-9D51-394A-A8FF-37D9AF9F0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2356" y="2391839"/>
            <a:ext cx="5450541" cy="417027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sz="2800" dirty="0"/>
              <a:t>Front-End</a:t>
            </a:r>
            <a:endParaRPr lang="ka-GE" sz="2800" dirty="0"/>
          </a:p>
          <a:p>
            <a:pPr marL="285750" indent="-285750" algn="l">
              <a:buFont typeface="Wingdings" pitchFamily="2" charset="2"/>
              <a:buChar char="Ø"/>
            </a:pPr>
            <a:endParaRPr lang="en-US" sz="2800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2800" dirty="0"/>
              <a:t>Back-End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n-US" sz="2800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ka-GE" sz="2800" dirty="0"/>
              <a:t>მონაცემთა ბაზა</a:t>
            </a:r>
          </a:p>
        </p:txBody>
      </p:sp>
    </p:spTree>
    <p:extLst>
      <p:ext uri="{BB962C8B-B14F-4D97-AF65-F5344CB8AC3E}">
        <p14:creationId xmlns:p14="http://schemas.microsoft.com/office/powerpoint/2010/main" val="202158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1EBA0-ED68-F94F-BE25-B09970C8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-583402"/>
            <a:ext cx="12400908" cy="9108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4102C-DCCD-EA42-9796-3D9A8EE7E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117CCA">
                  <a:alpha val="11000"/>
                </a:srgbClr>
              </a:gs>
              <a:gs pos="0">
                <a:srgbClr val="2147C5">
                  <a:alpha val="35840"/>
                </a:srgbClr>
              </a:gs>
              <a:gs pos="100000">
                <a:srgbClr val="00B0CF">
                  <a:alpha val="36118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744B-337C-3D40-AA75-173DDECD2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4578" y="309552"/>
            <a:ext cx="7123289" cy="1329137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React Native</a:t>
            </a:r>
            <a:endParaRPr lang="en-G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D5CF-9D51-394A-A8FF-37D9AF9F0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7822" y="1932215"/>
            <a:ext cx="8782755" cy="4246028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დროის დამზოგავი</a:t>
            </a:r>
            <a:endParaRPr lang="ka-GE" sz="2800" dirty="0"/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თანმიმდევრული. </a:t>
            </a:r>
            <a:endParaRPr lang="ka-GE" sz="2800" dirty="0"/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ბიუჯეტის დამზოგავი</a:t>
            </a:r>
            <a:endParaRPr lang="ka-GE" sz="2800" dirty="0"/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ერთი კოდი ორივე პლატფორმისთვის</a:t>
            </a:r>
            <a:endParaRPr lang="ka-GE" sz="2800" dirty="0"/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აქვს ყველა </a:t>
            </a:r>
            <a:r>
              <a:rPr lang="en-GB" dirty="0"/>
              <a:t>Native-</a:t>
            </a:r>
            <a:r>
              <a:rPr lang="ka-GE" dirty="0"/>
              <a:t>ის ფუნქციონალი. </a:t>
            </a:r>
            <a:endParaRPr lang="ka-GE" sz="2800" dirty="0"/>
          </a:p>
        </p:txBody>
      </p:sp>
    </p:spTree>
    <p:extLst>
      <p:ext uri="{BB962C8B-B14F-4D97-AF65-F5344CB8AC3E}">
        <p14:creationId xmlns:p14="http://schemas.microsoft.com/office/powerpoint/2010/main" val="100384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1EBA0-ED68-F94F-BE25-B09970C8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-583402"/>
            <a:ext cx="12400908" cy="9108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4102C-DCCD-EA42-9796-3D9A8EE7E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117CCA">
                  <a:alpha val="11000"/>
                </a:srgbClr>
              </a:gs>
              <a:gs pos="0">
                <a:srgbClr val="2147C5">
                  <a:alpha val="35840"/>
                </a:srgbClr>
              </a:gs>
              <a:gs pos="100000">
                <a:srgbClr val="00B0CF">
                  <a:alpha val="36118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744B-337C-3D40-AA75-173DDECD2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4578" y="309552"/>
            <a:ext cx="7123289" cy="1329137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Node.js</a:t>
            </a:r>
            <a:r>
              <a:rPr lang="ka-GE" sz="32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Nest.js</a:t>
            </a:r>
            <a:endParaRPr lang="en-G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D5CF-9D51-394A-A8FF-37D9AF9F0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2356" y="2391839"/>
            <a:ext cx="5450541" cy="4170274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V8 </a:t>
            </a:r>
            <a:r>
              <a:rPr lang="ka-GE" sz="2800" dirty="0"/>
              <a:t>ძრავი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2800" dirty="0"/>
              <a:t>სწრაფი და მოქნილი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MVC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2800" dirty="0"/>
              <a:t>სტრუქტურა</a:t>
            </a:r>
            <a:endParaRPr lang="en-US" sz="2800" dirty="0"/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Ø"/>
            </a:pPr>
            <a:endParaRPr lang="ka-GE" sz="2800" dirty="0"/>
          </a:p>
        </p:txBody>
      </p:sp>
    </p:spTree>
    <p:extLst>
      <p:ext uri="{BB962C8B-B14F-4D97-AF65-F5344CB8AC3E}">
        <p14:creationId xmlns:p14="http://schemas.microsoft.com/office/powerpoint/2010/main" val="4024184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1EBA0-ED68-F94F-BE25-B09970C8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-583402"/>
            <a:ext cx="12400908" cy="9108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4102C-DCCD-EA42-9796-3D9A8EE7E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117CCA">
                  <a:alpha val="11000"/>
                </a:srgbClr>
              </a:gs>
              <a:gs pos="0">
                <a:srgbClr val="2147C5">
                  <a:alpha val="35840"/>
                </a:srgbClr>
              </a:gs>
              <a:gs pos="100000">
                <a:srgbClr val="00B0CF">
                  <a:alpha val="36118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744B-337C-3D40-AA75-173DDECD2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4578" y="309552"/>
            <a:ext cx="7123289" cy="1329137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MongoDB</a:t>
            </a:r>
            <a:endParaRPr lang="en-G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D5CF-9D51-394A-A8FF-37D9AF9F0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756" y="2163207"/>
            <a:ext cx="5450541" cy="4170274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2800" dirty="0"/>
              <a:t>მოქნილი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2800" dirty="0"/>
              <a:t>დინამიური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2800" dirty="0"/>
              <a:t>ძებნის სისწრაფე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Ø"/>
            </a:pPr>
            <a:endParaRPr lang="ka-GE" sz="2800" dirty="0"/>
          </a:p>
        </p:txBody>
      </p:sp>
    </p:spTree>
    <p:extLst>
      <p:ext uri="{BB962C8B-B14F-4D97-AF65-F5344CB8AC3E}">
        <p14:creationId xmlns:p14="http://schemas.microsoft.com/office/powerpoint/2010/main" val="244270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1EBA0-ED68-F94F-BE25-B09970C8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-583402"/>
            <a:ext cx="12400908" cy="9108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4102C-DCCD-EA42-9796-3D9A8EE7E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117CCA">
                  <a:alpha val="11000"/>
                </a:srgbClr>
              </a:gs>
              <a:gs pos="0">
                <a:srgbClr val="2147C5">
                  <a:alpha val="35840"/>
                </a:srgbClr>
              </a:gs>
              <a:gs pos="100000">
                <a:srgbClr val="00B0CF">
                  <a:alpha val="36118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744B-337C-3D40-AA75-173DDECD2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1333" y="2641730"/>
            <a:ext cx="7123289" cy="1329137"/>
          </a:xfrm>
        </p:spPr>
        <p:txBody>
          <a:bodyPr anchor="ctr">
            <a:normAutofit/>
          </a:bodyPr>
          <a:lstStyle/>
          <a:p>
            <a:pPr algn="l"/>
            <a:r>
              <a:rPr lang="ka-GE" sz="3200" b="1" dirty="0">
                <a:latin typeface="Arial" panose="020B0604020202020204" pitchFamily="34" charset="0"/>
                <a:cs typeface="Arial" panose="020B0604020202020204" pitchFamily="34" charset="0"/>
              </a:rPr>
              <a:t>განვითარება</a:t>
            </a:r>
            <a:endParaRPr lang="en-G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D5CF-9D51-394A-A8FF-37D9AF9F0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2356" y="2391839"/>
            <a:ext cx="5450541" cy="417027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endParaRPr lang="ka-GE" sz="2800" dirty="0"/>
          </a:p>
        </p:txBody>
      </p:sp>
    </p:spTree>
    <p:extLst>
      <p:ext uri="{BB962C8B-B14F-4D97-AF65-F5344CB8AC3E}">
        <p14:creationId xmlns:p14="http://schemas.microsoft.com/office/powerpoint/2010/main" val="3095912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1EBA0-ED68-F94F-BE25-B09970C8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-583402"/>
            <a:ext cx="12400908" cy="9108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4102C-DCCD-EA42-9796-3D9A8EE7E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117CCA">
                  <a:alpha val="11000"/>
                </a:srgbClr>
              </a:gs>
              <a:gs pos="0">
                <a:srgbClr val="2147C5">
                  <a:alpha val="35840"/>
                </a:srgbClr>
              </a:gs>
              <a:gs pos="100000">
                <a:srgbClr val="00B0CF">
                  <a:alpha val="36118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744B-337C-3D40-AA75-173DDECD2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8809" y="2764431"/>
            <a:ext cx="7123289" cy="1329137"/>
          </a:xfrm>
        </p:spPr>
        <p:txBody>
          <a:bodyPr anchor="ctr">
            <a:normAutofit/>
          </a:bodyPr>
          <a:lstStyle/>
          <a:p>
            <a:r>
              <a:rPr lang="ka-GE" sz="3600" b="1" dirty="0">
                <a:latin typeface="Arial" panose="020B0604020202020204" pitchFamily="34" charset="0"/>
                <a:cs typeface="Arial" panose="020B0604020202020204" pitchFamily="34" charset="0"/>
              </a:rPr>
              <a:t>მადლობა ყურადღებისთვის!</a:t>
            </a:r>
            <a:endParaRPr lang="en-G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D5CF-9D51-394A-A8FF-37D9AF9F0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2356" y="2391839"/>
            <a:ext cx="5450541" cy="417027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endParaRPr lang="ka-GE" sz="2800" dirty="0"/>
          </a:p>
        </p:txBody>
      </p:sp>
    </p:spTree>
    <p:extLst>
      <p:ext uri="{BB962C8B-B14F-4D97-AF65-F5344CB8AC3E}">
        <p14:creationId xmlns:p14="http://schemas.microsoft.com/office/powerpoint/2010/main" val="65102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1EBA0-ED68-F94F-BE25-B09970C8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-651135"/>
            <a:ext cx="12400908" cy="9108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4102C-DCCD-EA42-9796-3D9A8EE7E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117CCA">
                  <a:alpha val="11000"/>
                </a:srgbClr>
              </a:gs>
              <a:gs pos="0">
                <a:srgbClr val="2147C5">
                  <a:alpha val="35840"/>
                </a:srgbClr>
              </a:gs>
              <a:gs pos="100000">
                <a:srgbClr val="00B0CF">
                  <a:alpha val="36118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744B-337C-3D40-AA75-173DDECD2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454" y="1404586"/>
            <a:ext cx="9144000" cy="2387600"/>
          </a:xfrm>
        </p:spPr>
        <p:txBody>
          <a:bodyPr/>
          <a:lstStyle/>
          <a:p>
            <a:r>
              <a:rPr lang="ka-GE" b="1" dirty="0"/>
              <a:t>რა არის </a:t>
            </a:r>
            <a:r>
              <a:rPr lang="en-US" b="1" dirty="0" err="1"/>
              <a:t>TSUclopedia</a:t>
            </a:r>
            <a:r>
              <a:rPr lang="en-US" b="1" dirty="0"/>
              <a:t>?</a:t>
            </a:r>
            <a:endParaRPr lang="en-GE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D5CF-9D51-394A-A8FF-37D9AF9F0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rmAutofit/>
          </a:bodyPr>
          <a:lstStyle/>
          <a:p>
            <a:endParaRPr lang="en-GE" sz="1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0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1EBA0-ED68-F94F-BE25-B09970C8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-639847"/>
            <a:ext cx="12400908" cy="9108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4102C-DCCD-EA42-9796-3D9A8EE7E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117CCA">
                  <a:alpha val="11000"/>
                </a:srgbClr>
              </a:gs>
              <a:gs pos="0">
                <a:srgbClr val="2147C5">
                  <a:alpha val="35840"/>
                </a:srgbClr>
              </a:gs>
              <a:gs pos="100000">
                <a:srgbClr val="00B0CF">
                  <a:alpha val="36118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744B-337C-3D40-AA75-173DDECD2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4508" y="314987"/>
            <a:ext cx="8026400" cy="2844801"/>
          </a:xfrm>
        </p:spPr>
        <p:txBody>
          <a:bodyPr anchor="ctr">
            <a:normAutofit/>
          </a:bodyPr>
          <a:lstStyle/>
          <a:p>
            <a:pPr algn="l"/>
            <a:r>
              <a:rPr lang="ka-GE" sz="4800" b="1" dirty="0">
                <a:cs typeface="Arial" panose="020B0604020202020204" pitchFamily="34" charset="0"/>
              </a:rPr>
              <a:t> </a:t>
            </a:r>
            <a:br>
              <a:rPr lang="ka-GE" sz="4800" b="1" dirty="0">
                <a:cs typeface="Arial" panose="020B0604020202020204" pitchFamily="34" charset="0"/>
              </a:rPr>
            </a:br>
            <a:r>
              <a:rPr lang="ka-GE" sz="4800" b="1" dirty="0">
                <a:cs typeface="Arial" panose="020B0604020202020204" pitchFamily="34" charset="0"/>
              </a:rPr>
              <a:t>პრობლემა</a:t>
            </a:r>
            <a:br>
              <a:rPr lang="ka-GE" sz="4800" b="1" dirty="0">
                <a:cs typeface="Arial" panose="020B0604020202020204" pitchFamily="34" charset="0"/>
              </a:rPr>
            </a:br>
            <a:br>
              <a:rPr lang="ka-GE" sz="4800" b="1" dirty="0">
                <a:cs typeface="Arial" panose="020B0604020202020204" pitchFamily="34" charset="0"/>
              </a:rPr>
            </a:br>
            <a:endParaRPr lang="en-G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D5CF-9D51-394A-A8FF-37D9AF9F0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7726"/>
            <a:ext cx="9144000" cy="417027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ka-GE" b="1" dirty="0"/>
              <a:t>კოვიდ პანდემია და დიჯიტალიზაცია</a:t>
            </a:r>
            <a:br>
              <a:rPr lang="ka-GE" b="1" dirty="0"/>
            </a:br>
            <a:endParaRPr lang="ka-GE" b="1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ka-GE" b="1" dirty="0"/>
              <a:t>კომუნიკაციის პრობლემა</a:t>
            </a:r>
            <a:br>
              <a:rPr lang="ka-GE" b="1" dirty="0"/>
            </a:br>
            <a:endParaRPr lang="ka-GE" b="1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ka-GE" b="1" dirty="0"/>
              <a:t>პლატფორმების სიმრავლე და ხარვეზები</a:t>
            </a:r>
            <a:endParaRPr lang="en-G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6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1EBA0-ED68-F94F-BE25-B09970C8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-628558"/>
            <a:ext cx="12400908" cy="9108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4102C-DCCD-EA42-9796-3D9A8EE7E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117CCA">
                  <a:alpha val="11000"/>
                </a:srgbClr>
              </a:gs>
              <a:gs pos="0">
                <a:srgbClr val="2147C5">
                  <a:alpha val="35840"/>
                </a:srgbClr>
              </a:gs>
              <a:gs pos="100000">
                <a:srgbClr val="00B0CF">
                  <a:alpha val="36118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744B-337C-3D40-AA75-173DDECD2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4508" y="314987"/>
            <a:ext cx="8026400" cy="2844801"/>
          </a:xfrm>
        </p:spPr>
        <p:txBody>
          <a:bodyPr anchor="ctr">
            <a:normAutofit/>
          </a:bodyPr>
          <a:lstStyle/>
          <a:p>
            <a:pPr algn="l"/>
            <a:r>
              <a:rPr lang="ka-GE" sz="4800" b="1" dirty="0">
                <a:cs typeface="Arial" panose="020B0604020202020204" pitchFamily="34" charset="0"/>
              </a:rPr>
              <a:t> </a:t>
            </a:r>
            <a:br>
              <a:rPr lang="ka-GE" sz="4800" b="1" dirty="0">
                <a:cs typeface="Arial" panose="020B0604020202020204" pitchFamily="34" charset="0"/>
              </a:rPr>
            </a:br>
            <a:r>
              <a:rPr lang="ka-GE" sz="4800" b="1" dirty="0">
                <a:cs typeface="Arial" panose="020B0604020202020204" pitchFamily="34" charset="0"/>
              </a:rPr>
              <a:t>მიზანი</a:t>
            </a:r>
            <a:br>
              <a:rPr lang="ka-GE" sz="4800" b="1" dirty="0">
                <a:cs typeface="Arial" panose="020B0604020202020204" pitchFamily="34" charset="0"/>
              </a:rPr>
            </a:br>
            <a:br>
              <a:rPr lang="ka-GE" sz="4800" b="1" dirty="0">
                <a:cs typeface="Arial" panose="020B0604020202020204" pitchFamily="34" charset="0"/>
              </a:rPr>
            </a:br>
            <a:endParaRPr lang="en-G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D5CF-9D51-394A-A8FF-37D9AF9F0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7726"/>
            <a:ext cx="9144000" cy="417027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ka-GE" b="1" dirty="0"/>
              <a:t>სასწავლო პროცესის გამარტივება</a:t>
            </a:r>
          </a:p>
          <a:p>
            <a:pPr algn="l"/>
            <a:endParaRPr lang="ka-GE" b="1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ka-GE" b="1" dirty="0"/>
              <a:t>ერთიანი მეგობრული სივრცის შექმნა</a:t>
            </a:r>
            <a:br>
              <a:rPr lang="ka-GE" b="1" dirty="0"/>
            </a:br>
            <a:endParaRPr lang="ka-GE" b="1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ka-GE" b="1" dirty="0"/>
              <a:t>ინფორმაციის ხელმისაწვდომობა</a:t>
            </a:r>
            <a:endParaRPr lang="en-US" b="1" dirty="0"/>
          </a:p>
          <a:p>
            <a:pPr marL="285750" indent="-285750" algn="l">
              <a:buFont typeface="Wingdings" pitchFamily="2" charset="2"/>
              <a:buChar char="Ø"/>
            </a:pPr>
            <a:endParaRPr lang="en-G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8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1EBA0-ED68-F94F-BE25-B09970C8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-628558"/>
            <a:ext cx="12400908" cy="9108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4102C-DCCD-EA42-9796-3D9A8EE7E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117CCA">
                  <a:alpha val="11000"/>
                </a:srgbClr>
              </a:gs>
              <a:gs pos="0">
                <a:srgbClr val="2147C5">
                  <a:alpha val="35840"/>
                </a:srgbClr>
              </a:gs>
              <a:gs pos="100000">
                <a:srgbClr val="00B0CF">
                  <a:alpha val="36118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744B-337C-3D40-AA75-173DDECD2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8108" y="314987"/>
            <a:ext cx="8026400" cy="2844801"/>
          </a:xfrm>
        </p:spPr>
        <p:txBody>
          <a:bodyPr anchor="ctr">
            <a:normAutofit/>
          </a:bodyPr>
          <a:lstStyle/>
          <a:p>
            <a:pPr algn="l"/>
            <a:r>
              <a:rPr lang="ka-GE" sz="4800" b="1" dirty="0">
                <a:cs typeface="Arial" panose="020B0604020202020204" pitchFamily="34" charset="0"/>
              </a:rPr>
              <a:t> </a:t>
            </a:r>
            <a:br>
              <a:rPr lang="ka-GE" sz="4800" b="1" dirty="0">
                <a:cs typeface="Arial" panose="020B0604020202020204" pitchFamily="34" charset="0"/>
              </a:rPr>
            </a:br>
            <a:r>
              <a:rPr lang="ka-GE" sz="4800" b="1" dirty="0">
                <a:cs typeface="Arial" panose="020B0604020202020204" pitchFamily="34" charset="0"/>
              </a:rPr>
              <a:t>ამოცანის დასმა</a:t>
            </a:r>
            <a:br>
              <a:rPr lang="ka-GE" sz="4800" b="1" dirty="0">
                <a:cs typeface="Arial" panose="020B0604020202020204" pitchFamily="34" charset="0"/>
              </a:rPr>
            </a:br>
            <a:br>
              <a:rPr lang="ka-GE" sz="4800" b="1" dirty="0">
                <a:cs typeface="Arial" panose="020B0604020202020204" pitchFamily="34" charset="0"/>
              </a:rPr>
            </a:br>
            <a:endParaRPr lang="en-G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D5CF-9D51-394A-A8FF-37D9AF9F0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7726"/>
            <a:ext cx="9144000" cy="417027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ka-GE" b="1" dirty="0"/>
              <a:t>ანალიზი და ტექნიკური ამოცანის შედგენა</a:t>
            </a:r>
          </a:p>
          <a:p>
            <a:pPr algn="l"/>
            <a:endParaRPr lang="ka-GE" b="1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ka-GE" b="1" dirty="0"/>
              <a:t>დეველოპმენტის ნაწილი</a:t>
            </a:r>
            <a:br>
              <a:rPr lang="ka-GE" b="1" dirty="0"/>
            </a:br>
            <a:endParaRPr lang="ka-GE" b="1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ka-GE" b="1" dirty="0"/>
              <a:t>როლების განაწილება</a:t>
            </a:r>
            <a:br>
              <a:rPr lang="ka-GE" b="1" dirty="0"/>
            </a:br>
            <a:endParaRPr lang="en-G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1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1EBA0-ED68-F94F-BE25-B09970C8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-605980"/>
            <a:ext cx="12400908" cy="9108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4102C-DCCD-EA42-9796-3D9A8EE7E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117CCA">
                  <a:alpha val="11000"/>
                </a:srgbClr>
              </a:gs>
              <a:gs pos="0">
                <a:srgbClr val="2147C5">
                  <a:alpha val="35840"/>
                </a:srgbClr>
              </a:gs>
              <a:gs pos="100000">
                <a:srgbClr val="00B0CF">
                  <a:alpha val="36118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744B-337C-3D40-AA75-173DDECD2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108" y="314987"/>
            <a:ext cx="9144000" cy="132913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ka-GE" sz="4800" b="1" dirty="0">
                <a:cs typeface="Arial" panose="020B0604020202020204" pitchFamily="34" charset="0"/>
              </a:rPr>
              <a:t> </a:t>
            </a:r>
            <a:br>
              <a:rPr lang="ka-GE" sz="4800" b="1" dirty="0">
                <a:cs typeface="Arial" panose="020B0604020202020204" pitchFamily="34" charset="0"/>
              </a:rPr>
            </a:br>
            <a:r>
              <a:rPr lang="ka-GE" sz="4800" b="1" dirty="0">
                <a:cs typeface="Arial" panose="020B0604020202020204" pitchFamily="34" charset="0"/>
              </a:rPr>
              <a:t>ამოცანის დაყოფა კომპონენტებად</a:t>
            </a:r>
            <a:br>
              <a:rPr lang="ka-GE" sz="4800" b="1" dirty="0">
                <a:cs typeface="Arial" panose="020B0604020202020204" pitchFamily="34" charset="0"/>
              </a:rPr>
            </a:br>
            <a:br>
              <a:rPr lang="ka-GE" sz="4800" b="1" dirty="0">
                <a:cs typeface="Arial" panose="020B0604020202020204" pitchFamily="34" charset="0"/>
              </a:rPr>
            </a:br>
            <a:endParaRPr lang="en-G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D5CF-9D51-394A-A8FF-37D9AF9F0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7726"/>
            <a:ext cx="9144000" cy="417027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endParaRPr lang="en-GE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95EECA-B110-BA42-B7F3-6F9E08F02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116" y="1260963"/>
            <a:ext cx="3827639" cy="2223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FC0EE0-BBD4-D74C-914D-ECE8DC825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09" y="3646620"/>
            <a:ext cx="5619782" cy="30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0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1EBA0-ED68-F94F-BE25-B09970C8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-583402"/>
            <a:ext cx="12400908" cy="9108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4102C-DCCD-EA42-9796-3D9A8EE7E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117CCA">
                  <a:alpha val="11000"/>
                </a:srgbClr>
              </a:gs>
              <a:gs pos="0">
                <a:srgbClr val="2147C5">
                  <a:alpha val="35840"/>
                </a:srgbClr>
              </a:gs>
              <a:gs pos="100000">
                <a:srgbClr val="00B0CF">
                  <a:alpha val="36118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744B-337C-3D40-AA75-173DDECD2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843" y="906548"/>
            <a:ext cx="5660580" cy="1329137"/>
          </a:xfrm>
        </p:spPr>
        <p:txBody>
          <a:bodyPr anchor="ctr">
            <a:normAutofit/>
          </a:bodyPr>
          <a:lstStyle/>
          <a:p>
            <a:pPr algn="l"/>
            <a:r>
              <a:rPr lang="ka-GE" sz="3200" b="1" dirty="0">
                <a:cs typeface="Arial" panose="020B0604020202020204" pitchFamily="34" charset="0"/>
              </a:rPr>
              <a:t>რეგისტრაცია/ავტორიზაცია</a:t>
            </a:r>
            <a:endParaRPr lang="en-G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D5CF-9D51-394A-A8FF-37D9AF9F0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7554" y="3069426"/>
            <a:ext cx="9144000" cy="417027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ka-GE" sz="2800" dirty="0"/>
              <a:t>ავთენტურობა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ka-GE" sz="2800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ka-GE" sz="2800" dirty="0"/>
              <a:t>სიმარტივე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F26AB-E606-FD46-8A9C-C0CEEEF44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621" y="0"/>
            <a:ext cx="3177021" cy="68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2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1EBA0-ED68-F94F-BE25-B09970C8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35028" y="-572113"/>
            <a:ext cx="12400908" cy="9108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4102C-DCCD-EA42-9796-3D9A8EE7E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117CCA">
                  <a:alpha val="11000"/>
                </a:srgbClr>
              </a:gs>
              <a:gs pos="0">
                <a:srgbClr val="2147C5">
                  <a:alpha val="35840"/>
                </a:srgbClr>
              </a:gs>
              <a:gs pos="100000">
                <a:srgbClr val="00B0CF">
                  <a:alpha val="36118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744B-337C-3D40-AA75-173DDECD2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598" y="205576"/>
            <a:ext cx="5660580" cy="1329137"/>
          </a:xfrm>
        </p:spPr>
        <p:txBody>
          <a:bodyPr anchor="ctr">
            <a:normAutofit/>
          </a:bodyPr>
          <a:lstStyle/>
          <a:p>
            <a:pPr algn="l"/>
            <a:r>
              <a:rPr lang="ka-GE" sz="3200" b="1" dirty="0">
                <a:cs typeface="Arial" panose="020B0604020202020204" pitchFamily="34" charset="0"/>
              </a:rPr>
              <a:t>კედელი</a:t>
            </a:r>
            <a:endParaRPr lang="en-G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D5CF-9D51-394A-A8FF-37D9AF9F0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0134" y="2882359"/>
            <a:ext cx="6931376" cy="417027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ka-GE" sz="2800" dirty="0"/>
              <a:t>მარტივი ფილტრაცია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ka-GE" sz="2800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ka-GE" sz="2800" dirty="0"/>
              <a:t>ინტერაქციულობა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14A010-830E-5D43-9EC1-1108CB8D3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9" y="0"/>
            <a:ext cx="3169788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5798D9-B2D3-1741-8179-7DA6CF916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383" y="0"/>
            <a:ext cx="3169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8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1EBA0-ED68-F94F-BE25-B09970C8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-583402"/>
            <a:ext cx="12400908" cy="9108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4102C-DCCD-EA42-9796-3D9A8EE7E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117CCA">
                  <a:alpha val="11000"/>
                </a:srgbClr>
              </a:gs>
              <a:gs pos="0">
                <a:srgbClr val="2147C5">
                  <a:alpha val="35840"/>
                </a:srgbClr>
              </a:gs>
              <a:gs pos="100000">
                <a:srgbClr val="00B0CF">
                  <a:alpha val="36118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744B-337C-3D40-AA75-173DDECD2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598" y="205576"/>
            <a:ext cx="5660580" cy="1329137"/>
          </a:xfrm>
        </p:spPr>
        <p:txBody>
          <a:bodyPr anchor="ctr">
            <a:normAutofit/>
          </a:bodyPr>
          <a:lstStyle/>
          <a:p>
            <a:pPr algn="l"/>
            <a:r>
              <a:rPr lang="ka-GE" sz="3200" b="1" dirty="0">
                <a:cs typeface="Arial" panose="020B0604020202020204" pitchFamily="34" charset="0"/>
              </a:rPr>
              <a:t>კედელი</a:t>
            </a:r>
            <a:endParaRPr lang="en-G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D5CF-9D51-394A-A8FF-37D9AF9F0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0798" y="2893302"/>
            <a:ext cx="9144000" cy="417027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ka-GE" sz="2800" dirty="0"/>
              <a:t>ახალი პოსტის შექმნა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ka-GE" sz="2800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ka-GE" sz="2800" dirty="0"/>
              <a:t>თემატურად დაყოფა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F39D27-5756-BB42-95B9-F5569A113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038" y="0"/>
            <a:ext cx="3169788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B650CF-C590-FB4B-8701-B3A44D478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92" y="0"/>
            <a:ext cx="3169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72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157</Words>
  <Application>Microsoft Macintosh PowerPoint</Application>
  <PresentationFormat>Widescreen</PresentationFormat>
  <Paragraphs>74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Sylfaen</vt:lpstr>
      <vt:lpstr>Wingdings</vt:lpstr>
      <vt:lpstr>Office Theme</vt:lpstr>
      <vt:lpstr>TSUclopedia</vt:lpstr>
      <vt:lpstr>რა არის TSUclopedia?</vt:lpstr>
      <vt:lpstr>  პრობლემა  </vt:lpstr>
      <vt:lpstr>  მიზანი  </vt:lpstr>
      <vt:lpstr>  ამოცანის დასმა  </vt:lpstr>
      <vt:lpstr>  ამოცანის დაყოფა კომპონენტებად  </vt:lpstr>
      <vt:lpstr>რეგისტრაცია/ავტორიზაცია</vt:lpstr>
      <vt:lpstr>კედელი</vt:lpstr>
      <vt:lpstr>კედელი</vt:lpstr>
      <vt:lpstr>პარამეტრები</vt:lpstr>
      <vt:lpstr>გამოყენებული ტექნოლოგიები</vt:lpstr>
      <vt:lpstr>React Native</vt:lpstr>
      <vt:lpstr>Node.js &amp; Nest.js</vt:lpstr>
      <vt:lpstr>MongoDB</vt:lpstr>
      <vt:lpstr>განვითარება</vt:lpstr>
      <vt:lpstr>მადლობა ყურადღებისთვის!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TSUclopedia</dc:title>
  <dc:creator>Tatia Zhodurishvili</dc:creator>
  <cp:lastModifiedBy>Tatia Zhodurishvili</cp:lastModifiedBy>
  <cp:revision>12</cp:revision>
  <dcterms:created xsi:type="dcterms:W3CDTF">2021-07-06T07:51:20Z</dcterms:created>
  <dcterms:modified xsi:type="dcterms:W3CDTF">2021-07-06T11:30:56Z</dcterms:modified>
</cp:coreProperties>
</file>