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288A2-FEFC-4CD6-BD1B-77B714D46A40}" v="110" dt="2021-06-28T12:20:44.120"/>
    <p1510:client id="{315BFE10-3149-4748-AACB-E25DF347B5CF}" v="13" dt="2021-06-28T15:21:38.574"/>
    <p1510:client id="{4334AFC7-52E1-49D5-984C-2854D1859463}" v="28" dt="2021-07-04T12:35:00.612"/>
    <p1510:client id="{90A15C26-240E-40B8-BABC-61A6AD955B7E}" v="1607" dt="2021-06-27T11:05:03.774"/>
    <p1510:client id="{9648F0CA-4046-4921-9EA5-F5CC44686699}" v="8" dt="2021-07-03T09:49:53.110"/>
    <p1510:client id="{9A5FED11-0631-4B37-87BE-985FD8BC3BD3}" v="1" dt="2021-06-28T07:52:56.448"/>
    <p1510:client id="{BD2E7A1C-01D6-4C0F-BB87-8046FDF58718}" v="24" dt="2021-06-28T12:18:19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4209D-5F74-4E17-82D2-004374ABB9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008937-E90D-41EC-9298-62607CDF3F56}">
      <dgm:prSet/>
      <dgm:spPr/>
      <dgm:t>
        <a:bodyPr/>
        <a:lstStyle/>
        <a:p>
          <a:r>
            <a:rPr lang="en-US" noProof="1"/>
            <a:t>მოხერხებულობა</a:t>
          </a:r>
        </a:p>
      </dgm:t>
    </dgm:pt>
    <dgm:pt modelId="{24C8E97E-7BD7-4CE6-B012-E53AF5E2501B}" type="parTrans" cxnId="{CF7E8F97-3F81-4583-807D-441537502F90}">
      <dgm:prSet/>
      <dgm:spPr/>
      <dgm:t>
        <a:bodyPr/>
        <a:lstStyle/>
        <a:p>
          <a:endParaRPr lang="en-US"/>
        </a:p>
      </dgm:t>
    </dgm:pt>
    <dgm:pt modelId="{144788C2-9FF0-4186-A3B9-1F108880C109}" type="sibTrans" cxnId="{CF7E8F97-3F81-4583-807D-441537502F90}">
      <dgm:prSet/>
      <dgm:spPr/>
      <dgm:t>
        <a:bodyPr/>
        <a:lstStyle/>
        <a:p>
          <a:endParaRPr lang="en-US"/>
        </a:p>
      </dgm:t>
    </dgm:pt>
    <dgm:pt modelId="{8BBD5F32-C125-4F9E-8D17-4906E8252A45}">
      <dgm:prSet/>
      <dgm:spPr/>
      <dgm:t>
        <a:bodyPr/>
        <a:lstStyle/>
        <a:p>
          <a:r>
            <a:rPr lang="en-US" noProof="1"/>
            <a:t>მართვის სიმარტივე</a:t>
          </a:r>
        </a:p>
      </dgm:t>
    </dgm:pt>
    <dgm:pt modelId="{1C8C68CA-D87E-4339-9054-B7C136D58DFB}" type="parTrans" cxnId="{2A8BC7B2-DAFB-446E-AA65-2071B294637A}">
      <dgm:prSet/>
      <dgm:spPr/>
      <dgm:t>
        <a:bodyPr/>
        <a:lstStyle/>
        <a:p>
          <a:endParaRPr lang="en-US"/>
        </a:p>
      </dgm:t>
    </dgm:pt>
    <dgm:pt modelId="{3D4E713B-EC5E-4BDE-B563-7AC04C46C004}" type="sibTrans" cxnId="{2A8BC7B2-DAFB-446E-AA65-2071B294637A}">
      <dgm:prSet/>
      <dgm:spPr/>
      <dgm:t>
        <a:bodyPr/>
        <a:lstStyle/>
        <a:p>
          <a:endParaRPr lang="en-US"/>
        </a:p>
      </dgm:t>
    </dgm:pt>
    <dgm:pt modelId="{1155177A-50C1-4998-B572-AA3D31E0DF19}">
      <dgm:prSet/>
      <dgm:spPr/>
      <dgm:t>
        <a:bodyPr/>
        <a:lstStyle/>
        <a:p>
          <a:r>
            <a:rPr lang="en-US" noProof="1"/>
            <a:t>სასტუმროების მრავალფეროვანი არჩევანი</a:t>
          </a:r>
        </a:p>
      </dgm:t>
    </dgm:pt>
    <dgm:pt modelId="{19AD7508-5FC6-4F3C-A9C6-6004D29537DC}" type="parTrans" cxnId="{14F18CD5-7400-4453-9F7C-F7542B385B11}">
      <dgm:prSet/>
      <dgm:spPr/>
      <dgm:t>
        <a:bodyPr/>
        <a:lstStyle/>
        <a:p>
          <a:endParaRPr lang="en-US"/>
        </a:p>
      </dgm:t>
    </dgm:pt>
    <dgm:pt modelId="{02527FFC-538D-45DB-9554-8E8A8C8EB54C}" type="sibTrans" cxnId="{14F18CD5-7400-4453-9F7C-F7542B385B11}">
      <dgm:prSet/>
      <dgm:spPr/>
      <dgm:t>
        <a:bodyPr/>
        <a:lstStyle/>
        <a:p>
          <a:endParaRPr lang="en-US"/>
        </a:p>
      </dgm:t>
    </dgm:pt>
    <dgm:pt modelId="{B4E35EDC-1031-4C1D-9837-A6B43996A74D}">
      <dgm:prSet/>
      <dgm:spPr/>
      <dgm:t>
        <a:bodyPr/>
        <a:lstStyle/>
        <a:p>
          <a:r>
            <a:rPr lang="en-US" noProof="1"/>
            <a:t>მომხმარებლის ნდობა</a:t>
          </a:r>
        </a:p>
      </dgm:t>
    </dgm:pt>
    <dgm:pt modelId="{ABD8D372-325C-4D2C-9F05-91092E976FBF}" type="parTrans" cxnId="{06865B42-DFF3-4E9F-AFC3-299B565F2C19}">
      <dgm:prSet/>
      <dgm:spPr/>
      <dgm:t>
        <a:bodyPr/>
        <a:lstStyle/>
        <a:p>
          <a:endParaRPr lang="en-US"/>
        </a:p>
      </dgm:t>
    </dgm:pt>
    <dgm:pt modelId="{D9CD79EC-A615-42B0-A23C-3B31D7765E79}" type="sibTrans" cxnId="{06865B42-DFF3-4E9F-AFC3-299B565F2C19}">
      <dgm:prSet/>
      <dgm:spPr/>
      <dgm:t>
        <a:bodyPr/>
        <a:lstStyle/>
        <a:p>
          <a:endParaRPr lang="en-US"/>
        </a:p>
      </dgm:t>
    </dgm:pt>
    <dgm:pt modelId="{6C8EFE15-8022-49EB-A05B-BBD5148F77D7}" type="pres">
      <dgm:prSet presAssocID="{C5C4209D-5F74-4E17-82D2-004374ABB9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1B1F06-D540-4A2C-8F3D-7A9D1A3B6066}" type="pres">
      <dgm:prSet presAssocID="{B4008937-E90D-41EC-9298-62607CDF3F56}" presName="hierRoot1" presStyleCnt="0"/>
      <dgm:spPr/>
    </dgm:pt>
    <dgm:pt modelId="{0B9FC9AA-AB3E-437D-A3EB-1D7AF67F6927}" type="pres">
      <dgm:prSet presAssocID="{B4008937-E90D-41EC-9298-62607CDF3F56}" presName="composite" presStyleCnt="0"/>
      <dgm:spPr/>
    </dgm:pt>
    <dgm:pt modelId="{6ACE7D85-C742-47F7-83AA-DB0D4CF4010E}" type="pres">
      <dgm:prSet presAssocID="{B4008937-E90D-41EC-9298-62607CDF3F56}" presName="background" presStyleLbl="node0" presStyleIdx="0" presStyleCnt="4"/>
      <dgm:spPr/>
    </dgm:pt>
    <dgm:pt modelId="{2002C778-E40A-4253-BB3B-2727234CB96E}" type="pres">
      <dgm:prSet presAssocID="{B4008937-E90D-41EC-9298-62607CDF3F56}" presName="text" presStyleLbl="fgAcc0" presStyleIdx="0" presStyleCnt="4">
        <dgm:presLayoutVars>
          <dgm:chPref val="3"/>
        </dgm:presLayoutVars>
      </dgm:prSet>
      <dgm:spPr/>
    </dgm:pt>
    <dgm:pt modelId="{DC028DEC-4FCA-4217-9A9F-71D7987E5584}" type="pres">
      <dgm:prSet presAssocID="{B4008937-E90D-41EC-9298-62607CDF3F56}" presName="hierChild2" presStyleCnt="0"/>
      <dgm:spPr/>
    </dgm:pt>
    <dgm:pt modelId="{31923BE1-34B1-4EC1-9639-6C2C7337C3B6}" type="pres">
      <dgm:prSet presAssocID="{8BBD5F32-C125-4F9E-8D17-4906E8252A45}" presName="hierRoot1" presStyleCnt="0"/>
      <dgm:spPr/>
    </dgm:pt>
    <dgm:pt modelId="{64B54BDD-3584-4F01-9D94-F96E8C4F663B}" type="pres">
      <dgm:prSet presAssocID="{8BBD5F32-C125-4F9E-8D17-4906E8252A45}" presName="composite" presStyleCnt="0"/>
      <dgm:spPr/>
    </dgm:pt>
    <dgm:pt modelId="{1FEF85E2-B020-4149-BF06-7A9672E4DD03}" type="pres">
      <dgm:prSet presAssocID="{8BBD5F32-C125-4F9E-8D17-4906E8252A45}" presName="background" presStyleLbl="node0" presStyleIdx="1" presStyleCnt="4"/>
      <dgm:spPr/>
    </dgm:pt>
    <dgm:pt modelId="{5F8C5C36-AB8F-452A-B4D4-CFF34DF81708}" type="pres">
      <dgm:prSet presAssocID="{8BBD5F32-C125-4F9E-8D17-4906E8252A45}" presName="text" presStyleLbl="fgAcc0" presStyleIdx="1" presStyleCnt="4">
        <dgm:presLayoutVars>
          <dgm:chPref val="3"/>
        </dgm:presLayoutVars>
      </dgm:prSet>
      <dgm:spPr/>
    </dgm:pt>
    <dgm:pt modelId="{2221C105-95A6-41A3-9386-8C3B60A04360}" type="pres">
      <dgm:prSet presAssocID="{8BBD5F32-C125-4F9E-8D17-4906E8252A45}" presName="hierChild2" presStyleCnt="0"/>
      <dgm:spPr/>
    </dgm:pt>
    <dgm:pt modelId="{962308B8-262F-4B90-9E9E-4BD824D72045}" type="pres">
      <dgm:prSet presAssocID="{1155177A-50C1-4998-B572-AA3D31E0DF19}" presName="hierRoot1" presStyleCnt="0"/>
      <dgm:spPr/>
    </dgm:pt>
    <dgm:pt modelId="{5AF4D5FE-DEC3-4688-8C4A-B788DD548E23}" type="pres">
      <dgm:prSet presAssocID="{1155177A-50C1-4998-B572-AA3D31E0DF19}" presName="composite" presStyleCnt="0"/>
      <dgm:spPr/>
    </dgm:pt>
    <dgm:pt modelId="{8A06892D-71B2-46D2-A91D-BA41CAB953A5}" type="pres">
      <dgm:prSet presAssocID="{1155177A-50C1-4998-B572-AA3D31E0DF19}" presName="background" presStyleLbl="node0" presStyleIdx="2" presStyleCnt="4"/>
      <dgm:spPr/>
    </dgm:pt>
    <dgm:pt modelId="{9E16AD7B-884E-4045-90BE-BF2A2D0125BB}" type="pres">
      <dgm:prSet presAssocID="{1155177A-50C1-4998-B572-AA3D31E0DF19}" presName="text" presStyleLbl="fgAcc0" presStyleIdx="2" presStyleCnt="4">
        <dgm:presLayoutVars>
          <dgm:chPref val="3"/>
        </dgm:presLayoutVars>
      </dgm:prSet>
      <dgm:spPr/>
    </dgm:pt>
    <dgm:pt modelId="{6ABEEF6F-E3B0-405E-B9FD-7C052DD20C2B}" type="pres">
      <dgm:prSet presAssocID="{1155177A-50C1-4998-B572-AA3D31E0DF19}" presName="hierChild2" presStyleCnt="0"/>
      <dgm:spPr/>
    </dgm:pt>
    <dgm:pt modelId="{1BC5CB29-BDE7-4002-8072-D53165AF9E70}" type="pres">
      <dgm:prSet presAssocID="{B4E35EDC-1031-4C1D-9837-A6B43996A74D}" presName="hierRoot1" presStyleCnt="0"/>
      <dgm:spPr/>
    </dgm:pt>
    <dgm:pt modelId="{B2CAA89B-0EBF-4825-8CE7-CCCCBF1ED8C0}" type="pres">
      <dgm:prSet presAssocID="{B4E35EDC-1031-4C1D-9837-A6B43996A74D}" presName="composite" presStyleCnt="0"/>
      <dgm:spPr/>
    </dgm:pt>
    <dgm:pt modelId="{1DB70316-48DC-41CF-B875-60E13D1DCD3B}" type="pres">
      <dgm:prSet presAssocID="{B4E35EDC-1031-4C1D-9837-A6B43996A74D}" presName="background" presStyleLbl="node0" presStyleIdx="3" presStyleCnt="4"/>
      <dgm:spPr/>
    </dgm:pt>
    <dgm:pt modelId="{29FAFB08-57CA-4687-B6A6-FC4368C4A76A}" type="pres">
      <dgm:prSet presAssocID="{B4E35EDC-1031-4C1D-9837-A6B43996A74D}" presName="text" presStyleLbl="fgAcc0" presStyleIdx="3" presStyleCnt="4">
        <dgm:presLayoutVars>
          <dgm:chPref val="3"/>
        </dgm:presLayoutVars>
      </dgm:prSet>
      <dgm:spPr/>
    </dgm:pt>
    <dgm:pt modelId="{4CA24411-9A8A-4596-8BEC-3A73691B4879}" type="pres">
      <dgm:prSet presAssocID="{B4E35EDC-1031-4C1D-9837-A6B43996A74D}" presName="hierChild2" presStyleCnt="0"/>
      <dgm:spPr/>
    </dgm:pt>
  </dgm:ptLst>
  <dgm:cxnLst>
    <dgm:cxn modelId="{94674031-B1B7-43F6-831F-937C000D7EF9}" type="presOf" srcId="{8BBD5F32-C125-4F9E-8D17-4906E8252A45}" destId="{5F8C5C36-AB8F-452A-B4D4-CFF34DF81708}" srcOrd="0" destOrd="0" presId="urn:microsoft.com/office/officeart/2005/8/layout/hierarchy1"/>
    <dgm:cxn modelId="{06865B42-DFF3-4E9F-AFC3-299B565F2C19}" srcId="{C5C4209D-5F74-4E17-82D2-004374ABB954}" destId="{B4E35EDC-1031-4C1D-9837-A6B43996A74D}" srcOrd="3" destOrd="0" parTransId="{ABD8D372-325C-4D2C-9F05-91092E976FBF}" sibTransId="{D9CD79EC-A615-42B0-A23C-3B31D7765E79}"/>
    <dgm:cxn modelId="{A0552349-E0FF-4CFA-B8C7-B8A8AEA0710A}" type="presOf" srcId="{B4008937-E90D-41EC-9298-62607CDF3F56}" destId="{2002C778-E40A-4253-BB3B-2727234CB96E}" srcOrd="0" destOrd="0" presId="urn:microsoft.com/office/officeart/2005/8/layout/hierarchy1"/>
    <dgm:cxn modelId="{31FAF67D-CEB3-4E1E-A23B-3E3841DB2163}" type="presOf" srcId="{C5C4209D-5F74-4E17-82D2-004374ABB954}" destId="{6C8EFE15-8022-49EB-A05B-BBD5148F77D7}" srcOrd="0" destOrd="0" presId="urn:microsoft.com/office/officeart/2005/8/layout/hierarchy1"/>
    <dgm:cxn modelId="{CF7E8F97-3F81-4583-807D-441537502F90}" srcId="{C5C4209D-5F74-4E17-82D2-004374ABB954}" destId="{B4008937-E90D-41EC-9298-62607CDF3F56}" srcOrd="0" destOrd="0" parTransId="{24C8E97E-7BD7-4CE6-B012-E53AF5E2501B}" sibTransId="{144788C2-9FF0-4186-A3B9-1F108880C109}"/>
    <dgm:cxn modelId="{BBD9C597-FF65-4825-9CE2-59481C074C6B}" type="presOf" srcId="{B4E35EDC-1031-4C1D-9837-A6B43996A74D}" destId="{29FAFB08-57CA-4687-B6A6-FC4368C4A76A}" srcOrd="0" destOrd="0" presId="urn:microsoft.com/office/officeart/2005/8/layout/hierarchy1"/>
    <dgm:cxn modelId="{2A8BC7B2-DAFB-446E-AA65-2071B294637A}" srcId="{C5C4209D-5F74-4E17-82D2-004374ABB954}" destId="{8BBD5F32-C125-4F9E-8D17-4906E8252A45}" srcOrd="1" destOrd="0" parTransId="{1C8C68CA-D87E-4339-9054-B7C136D58DFB}" sibTransId="{3D4E713B-EC5E-4BDE-B563-7AC04C46C004}"/>
    <dgm:cxn modelId="{B44FE2C6-312A-46E8-A4E3-DF0157BD7A63}" type="presOf" srcId="{1155177A-50C1-4998-B572-AA3D31E0DF19}" destId="{9E16AD7B-884E-4045-90BE-BF2A2D0125BB}" srcOrd="0" destOrd="0" presId="urn:microsoft.com/office/officeart/2005/8/layout/hierarchy1"/>
    <dgm:cxn modelId="{14F18CD5-7400-4453-9F7C-F7542B385B11}" srcId="{C5C4209D-5F74-4E17-82D2-004374ABB954}" destId="{1155177A-50C1-4998-B572-AA3D31E0DF19}" srcOrd="2" destOrd="0" parTransId="{19AD7508-5FC6-4F3C-A9C6-6004D29537DC}" sibTransId="{02527FFC-538D-45DB-9554-8E8A8C8EB54C}"/>
    <dgm:cxn modelId="{8EBDA0D4-EB3E-418B-BC83-C1FD782BAD31}" type="presParOf" srcId="{6C8EFE15-8022-49EB-A05B-BBD5148F77D7}" destId="{F81B1F06-D540-4A2C-8F3D-7A9D1A3B6066}" srcOrd="0" destOrd="0" presId="urn:microsoft.com/office/officeart/2005/8/layout/hierarchy1"/>
    <dgm:cxn modelId="{8B26E0D1-7F88-47A1-819E-FCB9C8DC0B61}" type="presParOf" srcId="{F81B1F06-D540-4A2C-8F3D-7A9D1A3B6066}" destId="{0B9FC9AA-AB3E-437D-A3EB-1D7AF67F6927}" srcOrd="0" destOrd="0" presId="urn:microsoft.com/office/officeart/2005/8/layout/hierarchy1"/>
    <dgm:cxn modelId="{AAFD9331-EEC7-498A-98D7-A267A7EEE058}" type="presParOf" srcId="{0B9FC9AA-AB3E-437D-A3EB-1D7AF67F6927}" destId="{6ACE7D85-C742-47F7-83AA-DB0D4CF4010E}" srcOrd="0" destOrd="0" presId="urn:microsoft.com/office/officeart/2005/8/layout/hierarchy1"/>
    <dgm:cxn modelId="{52E55FF2-A71E-44D8-8C2D-AFF5EF671C15}" type="presParOf" srcId="{0B9FC9AA-AB3E-437D-A3EB-1D7AF67F6927}" destId="{2002C778-E40A-4253-BB3B-2727234CB96E}" srcOrd="1" destOrd="0" presId="urn:microsoft.com/office/officeart/2005/8/layout/hierarchy1"/>
    <dgm:cxn modelId="{92EA4266-E356-4348-A61A-2B2FFF849A44}" type="presParOf" srcId="{F81B1F06-D540-4A2C-8F3D-7A9D1A3B6066}" destId="{DC028DEC-4FCA-4217-9A9F-71D7987E5584}" srcOrd="1" destOrd="0" presId="urn:microsoft.com/office/officeart/2005/8/layout/hierarchy1"/>
    <dgm:cxn modelId="{57A0EDFD-8FD1-4AEE-9A85-6CCF67688369}" type="presParOf" srcId="{6C8EFE15-8022-49EB-A05B-BBD5148F77D7}" destId="{31923BE1-34B1-4EC1-9639-6C2C7337C3B6}" srcOrd="1" destOrd="0" presId="urn:microsoft.com/office/officeart/2005/8/layout/hierarchy1"/>
    <dgm:cxn modelId="{A34F3EBD-46D9-4CD3-A479-7ED50B21B9E4}" type="presParOf" srcId="{31923BE1-34B1-4EC1-9639-6C2C7337C3B6}" destId="{64B54BDD-3584-4F01-9D94-F96E8C4F663B}" srcOrd="0" destOrd="0" presId="urn:microsoft.com/office/officeart/2005/8/layout/hierarchy1"/>
    <dgm:cxn modelId="{936BD6F2-CB3E-4F06-98C7-9024396A0711}" type="presParOf" srcId="{64B54BDD-3584-4F01-9D94-F96E8C4F663B}" destId="{1FEF85E2-B020-4149-BF06-7A9672E4DD03}" srcOrd="0" destOrd="0" presId="urn:microsoft.com/office/officeart/2005/8/layout/hierarchy1"/>
    <dgm:cxn modelId="{80A1120F-C435-4802-BE8E-9DB4F8956F33}" type="presParOf" srcId="{64B54BDD-3584-4F01-9D94-F96E8C4F663B}" destId="{5F8C5C36-AB8F-452A-B4D4-CFF34DF81708}" srcOrd="1" destOrd="0" presId="urn:microsoft.com/office/officeart/2005/8/layout/hierarchy1"/>
    <dgm:cxn modelId="{7D1CC003-3ABC-41A1-9763-0529A25F9B60}" type="presParOf" srcId="{31923BE1-34B1-4EC1-9639-6C2C7337C3B6}" destId="{2221C105-95A6-41A3-9386-8C3B60A04360}" srcOrd="1" destOrd="0" presId="urn:microsoft.com/office/officeart/2005/8/layout/hierarchy1"/>
    <dgm:cxn modelId="{ED5399E7-F870-4EF1-B3F8-5CBF0C51D88B}" type="presParOf" srcId="{6C8EFE15-8022-49EB-A05B-BBD5148F77D7}" destId="{962308B8-262F-4B90-9E9E-4BD824D72045}" srcOrd="2" destOrd="0" presId="urn:microsoft.com/office/officeart/2005/8/layout/hierarchy1"/>
    <dgm:cxn modelId="{9B598576-A82F-421B-AB74-D384F1225A85}" type="presParOf" srcId="{962308B8-262F-4B90-9E9E-4BD824D72045}" destId="{5AF4D5FE-DEC3-4688-8C4A-B788DD548E23}" srcOrd="0" destOrd="0" presId="urn:microsoft.com/office/officeart/2005/8/layout/hierarchy1"/>
    <dgm:cxn modelId="{4F134586-180D-43B2-B5FA-D0AE2F9F97D4}" type="presParOf" srcId="{5AF4D5FE-DEC3-4688-8C4A-B788DD548E23}" destId="{8A06892D-71B2-46D2-A91D-BA41CAB953A5}" srcOrd="0" destOrd="0" presId="urn:microsoft.com/office/officeart/2005/8/layout/hierarchy1"/>
    <dgm:cxn modelId="{9C475629-725D-407F-92DC-044257FF0D6B}" type="presParOf" srcId="{5AF4D5FE-DEC3-4688-8C4A-B788DD548E23}" destId="{9E16AD7B-884E-4045-90BE-BF2A2D0125BB}" srcOrd="1" destOrd="0" presId="urn:microsoft.com/office/officeart/2005/8/layout/hierarchy1"/>
    <dgm:cxn modelId="{D2679A67-9E5C-4F70-8ECE-35B69A53E6C5}" type="presParOf" srcId="{962308B8-262F-4B90-9E9E-4BD824D72045}" destId="{6ABEEF6F-E3B0-405E-B9FD-7C052DD20C2B}" srcOrd="1" destOrd="0" presId="urn:microsoft.com/office/officeart/2005/8/layout/hierarchy1"/>
    <dgm:cxn modelId="{AD7DA53D-31BA-4069-BCEF-BD9F91293E82}" type="presParOf" srcId="{6C8EFE15-8022-49EB-A05B-BBD5148F77D7}" destId="{1BC5CB29-BDE7-4002-8072-D53165AF9E70}" srcOrd="3" destOrd="0" presId="urn:microsoft.com/office/officeart/2005/8/layout/hierarchy1"/>
    <dgm:cxn modelId="{8BF515EA-BE43-4468-8B25-491F9D29D27F}" type="presParOf" srcId="{1BC5CB29-BDE7-4002-8072-D53165AF9E70}" destId="{B2CAA89B-0EBF-4825-8CE7-CCCCBF1ED8C0}" srcOrd="0" destOrd="0" presId="urn:microsoft.com/office/officeart/2005/8/layout/hierarchy1"/>
    <dgm:cxn modelId="{1A7B30DA-F974-4438-97EC-AB9ECA7C4ED6}" type="presParOf" srcId="{B2CAA89B-0EBF-4825-8CE7-CCCCBF1ED8C0}" destId="{1DB70316-48DC-41CF-B875-60E13D1DCD3B}" srcOrd="0" destOrd="0" presId="urn:microsoft.com/office/officeart/2005/8/layout/hierarchy1"/>
    <dgm:cxn modelId="{1BF56DA1-CBC4-473B-ABF6-8CB7C20318AB}" type="presParOf" srcId="{B2CAA89B-0EBF-4825-8CE7-CCCCBF1ED8C0}" destId="{29FAFB08-57CA-4687-B6A6-FC4368C4A76A}" srcOrd="1" destOrd="0" presId="urn:microsoft.com/office/officeart/2005/8/layout/hierarchy1"/>
    <dgm:cxn modelId="{C46F37A4-08E2-4263-9C36-DDA39763828B}" type="presParOf" srcId="{1BC5CB29-BDE7-4002-8072-D53165AF9E70}" destId="{4CA24411-9A8A-4596-8BEC-3A73691B48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24E309-B275-42DE-883F-45632755F223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AC011A5-FAE5-4D50-B345-6628B9F25E7B}">
      <dgm:prSet/>
      <dgm:spPr/>
      <dgm:t>
        <a:bodyPr/>
        <a:lstStyle/>
        <a:p>
          <a:r>
            <a:rPr lang="en-US"/>
            <a:t>HTML5 - გამოყენებით ავაგეთ აპლიკაციის ძირითადი ჩონჩხი</a:t>
          </a:r>
        </a:p>
      </dgm:t>
    </dgm:pt>
    <dgm:pt modelId="{43580B4A-A112-4F30-BF9D-366E72198079}" type="parTrans" cxnId="{DD83FFBB-BEA4-4A7A-8536-49CD2C304A05}">
      <dgm:prSet/>
      <dgm:spPr/>
      <dgm:t>
        <a:bodyPr/>
        <a:lstStyle/>
        <a:p>
          <a:endParaRPr lang="en-US"/>
        </a:p>
      </dgm:t>
    </dgm:pt>
    <dgm:pt modelId="{B50F67A2-3E11-448B-BC6C-EE3074EFDCA9}" type="sibTrans" cxnId="{DD83FFBB-BEA4-4A7A-8536-49CD2C304A05}">
      <dgm:prSet/>
      <dgm:spPr/>
      <dgm:t>
        <a:bodyPr/>
        <a:lstStyle/>
        <a:p>
          <a:endParaRPr lang="en-US"/>
        </a:p>
      </dgm:t>
    </dgm:pt>
    <dgm:pt modelId="{72347FD7-43C3-449C-88BC-E0437A324778}">
      <dgm:prSet/>
      <dgm:spPr/>
      <dgm:t>
        <a:bodyPr/>
        <a:lstStyle/>
        <a:p>
          <a:r>
            <a:rPr lang="en-US"/>
            <a:t>CSS3 - თანამედროვე სტილებით გავალამაზეთ ვებ გვერდი</a:t>
          </a:r>
        </a:p>
      </dgm:t>
    </dgm:pt>
    <dgm:pt modelId="{3B77D88F-DB20-4E0C-8C1B-C2678B1905BC}" type="parTrans" cxnId="{3BB8F0C5-2663-45AC-B172-CB093C60E134}">
      <dgm:prSet/>
      <dgm:spPr/>
      <dgm:t>
        <a:bodyPr/>
        <a:lstStyle/>
        <a:p>
          <a:endParaRPr lang="en-US"/>
        </a:p>
      </dgm:t>
    </dgm:pt>
    <dgm:pt modelId="{C67B799F-A5C1-41FB-8BCB-38EEDE5E24FC}" type="sibTrans" cxnId="{3BB8F0C5-2663-45AC-B172-CB093C60E134}">
      <dgm:prSet/>
      <dgm:spPr/>
      <dgm:t>
        <a:bodyPr/>
        <a:lstStyle/>
        <a:p>
          <a:endParaRPr lang="en-US"/>
        </a:p>
      </dgm:t>
    </dgm:pt>
    <dgm:pt modelId="{EF2DB1EC-C136-4111-B907-903291472ADF}">
      <dgm:prSet/>
      <dgm:spPr/>
      <dgm:t>
        <a:bodyPr/>
        <a:lstStyle/>
        <a:p>
          <a:r>
            <a:rPr lang="en-US"/>
            <a:t>JavaScript - დაგვეხმარა რთული ფუნქციების შესრულებაში</a:t>
          </a:r>
        </a:p>
      </dgm:t>
    </dgm:pt>
    <dgm:pt modelId="{73281C1A-DC0C-4CA5-9887-627B6409C29F}" type="parTrans" cxnId="{CB2DC89C-3C47-4F75-BAA9-5A86C3EE524F}">
      <dgm:prSet/>
      <dgm:spPr/>
      <dgm:t>
        <a:bodyPr/>
        <a:lstStyle/>
        <a:p>
          <a:endParaRPr lang="en-US"/>
        </a:p>
      </dgm:t>
    </dgm:pt>
    <dgm:pt modelId="{5AA184C5-0EA8-45FE-8A9B-9E8435FFCC5A}" type="sibTrans" cxnId="{CB2DC89C-3C47-4F75-BAA9-5A86C3EE524F}">
      <dgm:prSet/>
      <dgm:spPr/>
      <dgm:t>
        <a:bodyPr/>
        <a:lstStyle/>
        <a:p>
          <a:endParaRPr lang="en-US"/>
        </a:p>
      </dgm:t>
    </dgm:pt>
    <dgm:pt modelId="{846468A2-B3D1-4EB8-83FF-CD64A508D35E}" type="pres">
      <dgm:prSet presAssocID="{7E24E309-B275-42DE-883F-45632755F223}" presName="outerComposite" presStyleCnt="0">
        <dgm:presLayoutVars>
          <dgm:chMax val="5"/>
          <dgm:dir/>
          <dgm:resizeHandles val="exact"/>
        </dgm:presLayoutVars>
      </dgm:prSet>
      <dgm:spPr/>
    </dgm:pt>
    <dgm:pt modelId="{C8106535-3CB1-40D2-BACF-D403581E1F07}" type="pres">
      <dgm:prSet presAssocID="{7E24E309-B275-42DE-883F-45632755F223}" presName="dummyMaxCanvas" presStyleCnt="0">
        <dgm:presLayoutVars/>
      </dgm:prSet>
      <dgm:spPr/>
    </dgm:pt>
    <dgm:pt modelId="{125E46E3-79B5-403E-AF1B-93105FE9D73F}" type="pres">
      <dgm:prSet presAssocID="{7E24E309-B275-42DE-883F-45632755F223}" presName="ThreeNodes_1" presStyleLbl="node1" presStyleIdx="0" presStyleCnt="3">
        <dgm:presLayoutVars>
          <dgm:bulletEnabled val="1"/>
        </dgm:presLayoutVars>
      </dgm:prSet>
      <dgm:spPr/>
    </dgm:pt>
    <dgm:pt modelId="{5B9DE6DD-6997-4982-8FBA-77DA39BAADA9}" type="pres">
      <dgm:prSet presAssocID="{7E24E309-B275-42DE-883F-45632755F223}" presName="ThreeNodes_2" presStyleLbl="node1" presStyleIdx="1" presStyleCnt="3">
        <dgm:presLayoutVars>
          <dgm:bulletEnabled val="1"/>
        </dgm:presLayoutVars>
      </dgm:prSet>
      <dgm:spPr/>
    </dgm:pt>
    <dgm:pt modelId="{B3DF2F11-DCFF-4830-AC77-490609D27580}" type="pres">
      <dgm:prSet presAssocID="{7E24E309-B275-42DE-883F-45632755F223}" presName="ThreeNodes_3" presStyleLbl="node1" presStyleIdx="2" presStyleCnt="3">
        <dgm:presLayoutVars>
          <dgm:bulletEnabled val="1"/>
        </dgm:presLayoutVars>
      </dgm:prSet>
      <dgm:spPr/>
    </dgm:pt>
    <dgm:pt modelId="{DF391730-C44D-4657-BB2E-FEE9DFCDBCBB}" type="pres">
      <dgm:prSet presAssocID="{7E24E309-B275-42DE-883F-45632755F223}" presName="ThreeConn_1-2" presStyleLbl="fgAccFollowNode1" presStyleIdx="0" presStyleCnt="2">
        <dgm:presLayoutVars>
          <dgm:bulletEnabled val="1"/>
        </dgm:presLayoutVars>
      </dgm:prSet>
      <dgm:spPr/>
    </dgm:pt>
    <dgm:pt modelId="{08FA75B3-7E9B-4323-92CC-AD1655E36163}" type="pres">
      <dgm:prSet presAssocID="{7E24E309-B275-42DE-883F-45632755F223}" presName="ThreeConn_2-3" presStyleLbl="fgAccFollowNode1" presStyleIdx="1" presStyleCnt="2">
        <dgm:presLayoutVars>
          <dgm:bulletEnabled val="1"/>
        </dgm:presLayoutVars>
      </dgm:prSet>
      <dgm:spPr/>
    </dgm:pt>
    <dgm:pt modelId="{45310FDF-6EDF-4189-81E2-0469EFD263C4}" type="pres">
      <dgm:prSet presAssocID="{7E24E309-B275-42DE-883F-45632755F223}" presName="ThreeNodes_1_text" presStyleLbl="node1" presStyleIdx="2" presStyleCnt="3">
        <dgm:presLayoutVars>
          <dgm:bulletEnabled val="1"/>
        </dgm:presLayoutVars>
      </dgm:prSet>
      <dgm:spPr/>
    </dgm:pt>
    <dgm:pt modelId="{2F753AA1-B297-44B7-A282-CE969D23C346}" type="pres">
      <dgm:prSet presAssocID="{7E24E309-B275-42DE-883F-45632755F223}" presName="ThreeNodes_2_text" presStyleLbl="node1" presStyleIdx="2" presStyleCnt="3">
        <dgm:presLayoutVars>
          <dgm:bulletEnabled val="1"/>
        </dgm:presLayoutVars>
      </dgm:prSet>
      <dgm:spPr/>
    </dgm:pt>
    <dgm:pt modelId="{39128680-0CF5-4446-9EED-C216141F142C}" type="pres">
      <dgm:prSet presAssocID="{7E24E309-B275-42DE-883F-45632755F22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ECE9726-B6B0-48ED-97CA-05AA5C804ED1}" type="presOf" srcId="{1AC011A5-FAE5-4D50-B345-6628B9F25E7B}" destId="{45310FDF-6EDF-4189-81E2-0469EFD263C4}" srcOrd="1" destOrd="0" presId="urn:microsoft.com/office/officeart/2005/8/layout/vProcess5"/>
    <dgm:cxn modelId="{14FDA24D-B4BE-4724-B515-935C1A24FAE6}" type="presOf" srcId="{B50F67A2-3E11-448B-BC6C-EE3074EFDCA9}" destId="{DF391730-C44D-4657-BB2E-FEE9DFCDBCBB}" srcOrd="0" destOrd="0" presId="urn:microsoft.com/office/officeart/2005/8/layout/vProcess5"/>
    <dgm:cxn modelId="{39FFEA4F-C751-43C5-9680-1BADD9F22F2A}" type="presOf" srcId="{EF2DB1EC-C136-4111-B907-903291472ADF}" destId="{39128680-0CF5-4446-9EED-C216141F142C}" srcOrd="1" destOrd="0" presId="urn:microsoft.com/office/officeart/2005/8/layout/vProcess5"/>
    <dgm:cxn modelId="{865E5A70-EC71-49D4-BCBD-62A00EA73FFC}" type="presOf" srcId="{72347FD7-43C3-449C-88BC-E0437A324778}" destId="{5B9DE6DD-6997-4982-8FBA-77DA39BAADA9}" srcOrd="0" destOrd="0" presId="urn:microsoft.com/office/officeart/2005/8/layout/vProcess5"/>
    <dgm:cxn modelId="{BBB2EF51-4292-48F4-BB1F-36DC8C70DFC2}" type="presOf" srcId="{EF2DB1EC-C136-4111-B907-903291472ADF}" destId="{B3DF2F11-DCFF-4830-AC77-490609D27580}" srcOrd="0" destOrd="0" presId="urn:microsoft.com/office/officeart/2005/8/layout/vProcess5"/>
    <dgm:cxn modelId="{DFEB0972-3E2C-4F32-ABDB-602BE82D80CD}" type="presOf" srcId="{C67B799F-A5C1-41FB-8BCB-38EEDE5E24FC}" destId="{08FA75B3-7E9B-4323-92CC-AD1655E36163}" srcOrd="0" destOrd="0" presId="urn:microsoft.com/office/officeart/2005/8/layout/vProcess5"/>
    <dgm:cxn modelId="{CB2DC89C-3C47-4F75-BAA9-5A86C3EE524F}" srcId="{7E24E309-B275-42DE-883F-45632755F223}" destId="{EF2DB1EC-C136-4111-B907-903291472ADF}" srcOrd="2" destOrd="0" parTransId="{73281C1A-DC0C-4CA5-9887-627B6409C29F}" sibTransId="{5AA184C5-0EA8-45FE-8A9B-9E8435FFCC5A}"/>
    <dgm:cxn modelId="{DD83FFBB-BEA4-4A7A-8536-49CD2C304A05}" srcId="{7E24E309-B275-42DE-883F-45632755F223}" destId="{1AC011A5-FAE5-4D50-B345-6628B9F25E7B}" srcOrd="0" destOrd="0" parTransId="{43580B4A-A112-4F30-BF9D-366E72198079}" sibTransId="{B50F67A2-3E11-448B-BC6C-EE3074EFDCA9}"/>
    <dgm:cxn modelId="{3BB8F0C5-2663-45AC-B172-CB093C60E134}" srcId="{7E24E309-B275-42DE-883F-45632755F223}" destId="{72347FD7-43C3-449C-88BC-E0437A324778}" srcOrd="1" destOrd="0" parTransId="{3B77D88F-DB20-4E0C-8C1B-C2678B1905BC}" sibTransId="{C67B799F-A5C1-41FB-8BCB-38EEDE5E24FC}"/>
    <dgm:cxn modelId="{BB83B1D9-76F2-4126-837C-F54427F6172C}" type="presOf" srcId="{72347FD7-43C3-449C-88BC-E0437A324778}" destId="{2F753AA1-B297-44B7-A282-CE969D23C346}" srcOrd="1" destOrd="0" presId="urn:microsoft.com/office/officeart/2005/8/layout/vProcess5"/>
    <dgm:cxn modelId="{6B8195F3-B4F6-4816-AC6D-000A3C107052}" type="presOf" srcId="{7E24E309-B275-42DE-883F-45632755F223}" destId="{846468A2-B3D1-4EB8-83FF-CD64A508D35E}" srcOrd="0" destOrd="0" presId="urn:microsoft.com/office/officeart/2005/8/layout/vProcess5"/>
    <dgm:cxn modelId="{88EB5CFD-72C7-42BD-ACD6-7B00B9078249}" type="presOf" srcId="{1AC011A5-FAE5-4D50-B345-6628B9F25E7B}" destId="{125E46E3-79B5-403E-AF1B-93105FE9D73F}" srcOrd="0" destOrd="0" presId="urn:microsoft.com/office/officeart/2005/8/layout/vProcess5"/>
    <dgm:cxn modelId="{A94DBEF6-0788-4683-8CBD-D9B1572D88C9}" type="presParOf" srcId="{846468A2-B3D1-4EB8-83FF-CD64A508D35E}" destId="{C8106535-3CB1-40D2-BACF-D403581E1F07}" srcOrd="0" destOrd="0" presId="urn:microsoft.com/office/officeart/2005/8/layout/vProcess5"/>
    <dgm:cxn modelId="{AE6C75B1-0ABF-4F53-9996-D09AD852685F}" type="presParOf" srcId="{846468A2-B3D1-4EB8-83FF-CD64A508D35E}" destId="{125E46E3-79B5-403E-AF1B-93105FE9D73F}" srcOrd="1" destOrd="0" presId="urn:microsoft.com/office/officeart/2005/8/layout/vProcess5"/>
    <dgm:cxn modelId="{B7E56260-7CC9-4F25-90C0-F3F5674FE5FB}" type="presParOf" srcId="{846468A2-B3D1-4EB8-83FF-CD64A508D35E}" destId="{5B9DE6DD-6997-4982-8FBA-77DA39BAADA9}" srcOrd="2" destOrd="0" presId="urn:microsoft.com/office/officeart/2005/8/layout/vProcess5"/>
    <dgm:cxn modelId="{061F7CC5-06E9-42A5-B2F1-42DA6836E772}" type="presParOf" srcId="{846468A2-B3D1-4EB8-83FF-CD64A508D35E}" destId="{B3DF2F11-DCFF-4830-AC77-490609D27580}" srcOrd="3" destOrd="0" presId="urn:microsoft.com/office/officeart/2005/8/layout/vProcess5"/>
    <dgm:cxn modelId="{E7680719-45CB-431C-B700-CF34C3C7EDD0}" type="presParOf" srcId="{846468A2-B3D1-4EB8-83FF-CD64A508D35E}" destId="{DF391730-C44D-4657-BB2E-FEE9DFCDBCBB}" srcOrd="4" destOrd="0" presId="urn:microsoft.com/office/officeart/2005/8/layout/vProcess5"/>
    <dgm:cxn modelId="{191D210A-B9D9-4997-8C19-A8771962CD6D}" type="presParOf" srcId="{846468A2-B3D1-4EB8-83FF-CD64A508D35E}" destId="{08FA75B3-7E9B-4323-92CC-AD1655E36163}" srcOrd="5" destOrd="0" presId="urn:microsoft.com/office/officeart/2005/8/layout/vProcess5"/>
    <dgm:cxn modelId="{5195C5BB-D889-4BDF-B023-CB49362D1BA9}" type="presParOf" srcId="{846468A2-B3D1-4EB8-83FF-CD64A508D35E}" destId="{45310FDF-6EDF-4189-81E2-0469EFD263C4}" srcOrd="6" destOrd="0" presId="urn:microsoft.com/office/officeart/2005/8/layout/vProcess5"/>
    <dgm:cxn modelId="{ACEC663A-438C-4B38-93EA-546174DC10C2}" type="presParOf" srcId="{846468A2-B3D1-4EB8-83FF-CD64A508D35E}" destId="{2F753AA1-B297-44B7-A282-CE969D23C346}" srcOrd="7" destOrd="0" presId="urn:microsoft.com/office/officeart/2005/8/layout/vProcess5"/>
    <dgm:cxn modelId="{BA5055E7-C536-4F5E-9FC3-873D75791325}" type="presParOf" srcId="{846468A2-B3D1-4EB8-83FF-CD64A508D35E}" destId="{39128680-0CF5-4446-9EED-C216141F142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50D45D-CBC1-4C76-972E-CD3EBB8CE35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BF5BA4D-344A-4229-B39B-88B421258440}">
      <dgm:prSet/>
      <dgm:spPr/>
      <dgm:t>
        <a:bodyPr/>
        <a:lstStyle/>
        <a:p>
          <a:r>
            <a:rPr lang="en-US" b="0" i="0"/>
            <a:t>PHP</a:t>
          </a:r>
          <a:endParaRPr lang="en-US"/>
        </a:p>
      </dgm:t>
    </dgm:pt>
    <dgm:pt modelId="{6B76D525-E9A9-40F5-805D-0B780F8DA5C2}" type="parTrans" cxnId="{38564745-B7CB-4731-A1DA-C6266269D41C}">
      <dgm:prSet/>
      <dgm:spPr/>
      <dgm:t>
        <a:bodyPr/>
        <a:lstStyle/>
        <a:p>
          <a:endParaRPr lang="en-US"/>
        </a:p>
      </dgm:t>
    </dgm:pt>
    <dgm:pt modelId="{E5F21D1D-CAB1-4869-8226-C672B024C306}" type="sibTrans" cxnId="{38564745-B7CB-4731-A1DA-C6266269D41C}">
      <dgm:prSet/>
      <dgm:spPr/>
      <dgm:t>
        <a:bodyPr/>
        <a:lstStyle/>
        <a:p>
          <a:endParaRPr lang="en-US"/>
        </a:p>
      </dgm:t>
    </dgm:pt>
    <dgm:pt modelId="{BD894473-0FA8-45D8-8ADB-1DE6DBE421B4}">
      <dgm:prSet/>
      <dgm:spPr/>
      <dgm:t>
        <a:bodyPr/>
        <a:lstStyle/>
        <a:p>
          <a:r>
            <a:rPr lang="en-US" b="0" i="0"/>
            <a:t>MySQL</a:t>
          </a:r>
          <a:endParaRPr lang="en-US"/>
        </a:p>
      </dgm:t>
    </dgm:pt>
    <dgm:pt modelId="{5DFA177B-8242-477D-8EFC-6E80931E0316}" type="parTrans" cxnId="{2AB5CE80-327E-4AEC-AB93-7AAF069279FA}">
      <dgm:prSet/>
      <dgm:spPr/>
      <dgm:t>
        <a:bodyPr/>
        <a:lstStyle/>
        <a:p>
          <a:endParaRPr lang="en-US"/>
        </a:p>
      </dgm:t>
    </dgm:pt>
    <dgm:pt modelId="{AEC33184-1ECA-48ED-8EF7-84839E5D3413}" type="sibTrans" cxnId="{2AB5CE80-327E-4AEC-AB93-7AAF069279FA}">
      <dgm:prSet/>
      <dgm:spPr/>
      <dgm:t>
        <a:bodyPr/>
        <a:lstStyle/>
        <a:p>
          <a:endParaRPr lang="en-US"/>
        </a:p>
      </dgm:t>
    </dgm:pt>
    <dgm:pt modelId="{B24207AA-72DD-4754-BEF9-0440EDB1BCFF}" type="pres">
      <dgm:prSet presAssocID="{FB50D45D-CBC1-4C76-972E-CD3EBB8CE358}" presName="linear" presStyleCnt="0">
        <dgm:presLayoutVars>
          <dgm:dir/>
          <dgm:animLvl val="lvl"/>
          <dgm:resizeHandles val="exact"/>
        </dgm:presLayoutVars>
      </dgm:prSet>
      <dgm:spPr/>
    </dgm:pt>
    <dgm:pt modelId="{99E36CA7-8982-4B3D-AA09-7F2E61BCD9B5}" type="pres">
      <dgm:prSet presAssocID="{3BF5BA4D-344A-4229-B39B-88B421258440}" presName="parentLin" presStyleCnt="0"/>
      <dgm:spPr/>
    </dgm:pt>
    <dgm:pt modelId="{9A56FDC1-7F5E-47DF-A352-ABF50AEC31D3}" type="pres">
      <dgm:prSet presAssocID="{3BF5BA4D-344A-4229-B39B-88B421258440}" presName="parentLeftMargin" presStyleLbl="node1" presStyleIdx="0" presStyleCnt="2"/>
      <dgm:spPr/>
    </dgm:pt>
    <dgm:pt modelId="{270113EF-5BFD-41FE-B5DA-2048C9FE86C5}" type="pres">
      <dgm:prSet presAssocID="{3BF5BA4D-344A-4229-B39B-88B42125844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9D3AAE0-A2AB-438C-BB69-524D174484F3}" type="pres">
      <dgm:prSet presAssocID="{3BF5BA4D-344A-4229-B39B-88B421258440}" presName="negativeSpace" presStyleCnt="0"/>
      <dgm:spPr/>
    </dgm:pt>
    <dgm:pt modelId="{E886577A-E1FC-46AE-A81D-C215DE721205}" type="pres">
      <dgm:prSet presAssocID="{3BF5BA4D-344A-4229-B39B-88B421258440}" presName="childText" presStyleLbl="conFgAcc1" presStyleIdx="0" presStyleCnt="2">
        <dgm:presLayoutVars>
          <dgm:bulletEnabled val="1"/>
        </dgm:presLayoutVars>
      </dgm:prSet>
      <dgm:spPr/>
    </dgm:pt>
    <dgm:pt modelId="{DDCE2E70-3714-44B2-A2C4-AC1D7858A09D}" type="pres">
      <dgm:prSet presAssocID="{E5F21D1D-CAB1-4869-8226-C672B024C306}" presName="spaceBetweenRectangles" presStyleCnt="0"/>
      <dgm:spPr/>
    </dgm:pt>
    <dgm:pt modelId="{9B6BAC19-BC86-4E24-9335-40F6E0402D4B}" type="pres">
      <dgm:prSet presAssocID="{BD894473-0FA8-45D8-8ADB-1DE6DBE421B4}" presName="parentLin" presStyleCnt="0"/>
      <dgm:spPr/>
    </dgm:pt>
    <dgm:pt modelId="{ABA35A93-7C09-45F7-B6F4-DB363AAC6F66}" type="pres">
      <dgm:prSet presAssocID="{BD894473-0FA8-45D8-8ADB-1DE6DBE421B4}" presName="parentLeftMargin" presStyleLbl="node1" presStyleIdx="0" presStyleCnt="2"/>
      <dgm:spPr/>
    </dgm:pt>
    <dgm:pt modelId="{838B560C-A733-4D29-B74E-959311513C72}" type="pres">
      <dgm:prSet presAssocID="{BD894473-0FA8-45D8-8ADB-1DE6DBE421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EEEFAC4-64A2-409E-8434-E658E716BD8D}" type="pres">
      <dgm:prSet presAssocID="{BD894473-0FA8-45D8-8ADB-1DE6DBE421B4}" presName="negativeSpace" presStyleCnt="0"/>
      <dgm:spPr/>
    </dgm:pt>
    <dgm:pt modelId="{E39B43E1-B992-49B8-8EB7-ACC81408EA14}" type="pres">
      <dgm:prSet presAssocID="{BD894473-0FA8-45D8-8ADB-1DE6DBE421B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B0DDE0A-87FE-4FF3-A33D-3A99B6132EB0}" type="presOf" srcId="{BD894473-0FA8-45D8-8ADB-1DE6DBE421B4}" destId="{ABA35A93-7C09-45F7-B6F4-DB363AAC6F66}" srcOrd="0" destOrd="0" presId="urn:microsoft.com/office/officeart/2005/8/layout/list1"/>
    <dgm:cxn modelId="{544EE23A-145F-40E9-A8F5-EDDE288EAB65}" type="presOf" srcId="{FB50D45D-CBC1-4C76-972E-CD3EBB8CE358}" destId="{B24207AA-72DD-4754-BEF9-0440EDB1BCFF}" srcOrd="0" destOrd="0" presId="urn:microsoft.com/office/officeart/2005/8/layout/list1"/>
    <dgm:cxn modelId="{38564745-B7CB-4731-A1DA-C6266269D41C}" srcId="{FB50D45D-CBC1-4C76-972E-CD3EBB8CE358}" destId="{3BF5BA4D-344A-4229-B39B-88B421258440}" srcOrd="0" destOrd="0" parTransId="{6B76D525-E9A9-40F5-805D-0B780F8DA5C2}" sibTransId="{E5F21D1D-CAB1-4869-8226-C672B024C306}"/>
    <dgm:cxn modelId="{3BABF76E-DD7E-4ACC-9817-EE54B92A52DE}" type="presOf" srcId="{3BF5BA4D-344A-4229-B39B-88B421258440}" destId="{9A56FDC1-7F5E-47DF-A352-ABF50AEC31D3}" srcOrd="0" destOrd="0" presId="urn:microsoft.com/office/officeart/2005/8/layout/list1"/>
    <dgm:cxn modelId="{2AB5CE80-327E-4AEC-AB93-7AAF069279FA}" srcId="{FB50D45D-CBC1-4C76-972E-CD3EBB8CE358}" destId="{BD894473-0FA8-45D8-8ADB-1DE6DBE421B4}" srcOrd="1" destOrd="0" parTransId="{5DFA177B-8242-477D-8EFC-6E80931E0316}" sibTransId="{AEC33184-1ECA-48ED-8EF7-84839E5D3413}"/>
    <dgm:cxn modelId="{ECF4B793-89EE-4EA3-957E-C5F76AA1FB42}" type="presOf" srcId="{BD894473-0FA8-45D8-8ADB-1DE6DBE421B4}" destId="{838B560C-A733-4D29-B74E-959311513C72}" srcOrd="1" destOrd="0" presId="urn:microsoft.com/office/officeart/2005/8/layout/list1"/>
    <dgm:cxn modelId="{FCC2C9E0-9416-455F-A3D1-C63123B0E47D}" type="presOf" srcId="{3BF5BA4D-344A-4229-B39B-88B421258440}" destId="{270113EF-5BFD-41FE-B5DA-2048C9FE86C5}" srcOrd="1" destOrd="0" presId="urn:microsoft.com/office/officeart/2005/8/layout/list1"/>
    <dgm:cxn modelId="{749BE652-2C6F-474F-BE3E-F0990999B06D}" type="presParOf" srcId="{B24207AA-72DD-4754-BEF9-0440EDB1BCFF}" destId="{99E36CA7-8982-4B3D-AA09-7F2E61BCD9B5}" srcOrd="0" destOrd="0" presId="urn:microsoft.com/office/officeart/2005/8/layout/list1"/>
    <dgm:cxn modelId="{943E049C-61B8-491A-A8AA-507B6A1D6306}" type="presParOf" srcId="{99E36CA7-8982-4B3D-AA09-7F2E61BCD9B5}" destId="{9A56FDC1-7F5E-47DF-A352-ABF50AEC31D3}" srcOrd="0" destOrd="0" presId="urn:microsoft.com/office/officeart/2005/8/layout/list1"/>
    <dgm:cxn modelId="{FE2CDF19-5A86-4EE4-8185-5E4D27DAFDCD}" type="presParOf" srcId="{99E36CA7-8982-4B3D-AA09-7F2E61BCD9B5}" destId="{270113EF-5BFD-41FE-B5DA-2048C9FE86C5}" srcOrd="1" destOrd="0" presId="urn:microsoft.com/office/officeart/2005/8/layout/list1"/>
    <dgm:cxn modelId="{3EEF89AC-C20D-422E-9D11-EE3370157CC1}" type="presParOf" srcId="{B24207AA-72DD-4754-BEF9-0440EDB1BCFF}" destId="{B9D3AAE0-A2AB-438C-BB69-524D174484F3}" srcOrd="1" destOrd="0" presId="urn:microsoft.com/office/officeart/2005/8/layout/list1"/>
    <dgm:cxn modelId="{0D93CEF6-14EB-48C4-927B-2E94B8FA968D}" type="presParOf" srcId="{B24207AA-72DD-4754-BEF9-0440EDB1BCFF}" destId="{E886577A-E1FC-46AE-A81D-C215DE721205}" srcOrd="2" destOrd="0" presId="urn:microsoft.com/office/officeart/2005/8/layout/list1"/>
    <dgm:cxn modelId="{28918111-3F1A-471D-B328-1DFDA6560044}" type="presParOf" srcId="{B24207AA-72DD-4754-BEF9-0440EDB1BCFF}" destId="{DDCE2E70-3714-44B2-A2C4-AC1D7858A09D}" srcOrd="3" destOrd="0" presId="urn:microsoft.com/office/officeart/2005/8/layout/list1"/>
    <dgm:cxn modelId="{5E56ED94-EEA1-4922-BB0C-17843AF64745}" type="presParOf" srcId="{B24207AA-72DD-4754-BEF9-0440EDB1BCFF}" destId="{9B6BAC19-BC86-4E24-9335-40F6E0402D4B}" srcOrd="4" destOrd="0" presId="urn:microsoft.com/office/officeart/2005/8/layout/list1"/>
    <dgm:cxn modelId="{BA834B8B-1AE4-4F9F-A0AC-B662BC209270}" type="presParOf" srcId="{9B6BAC19-BC86-4E24-9335-40F6E0402D4B}" destId="{ABA35A93-7C09-45F7-B6F4-DB363AAC6F66}" srcOrd="0" destOrd="0" presId="urn:microsoft.com/office/officeart/2005/8/layout/list1"/>
    <dgm:cxn modelId="{18AD81F0-DDFF-4D22-B989-BEDB51DBAA34}" type="presParOf" srcId="{9B6BAC19-BC86-4E24-9335-40F6E0402D4B}" destId="{838B560C-A733-4D29-B74E-959311513C72}" srcOrd="1" destOrd="0" presId="urn:microsoft.com/office/officeart/2005/8/layout/list1"/>
    <dgm:cxn modelId="{8742E72F-CC87-4817-93A9-76A3467768E4}" type="presParOf" srcId="{B24207AA-72DD-4754-BEF9-0440EDB1BCFF}" destId="{AEEEFAC4-64A2-409E-8434-E658E716BD8D}" srcOrd="5" destOrd="0" presId="urn:microsoft.com/office/officeart/2005/8/layout/list1"/>
    <dgm:cxn modelId="{97677BF1-B982-4D12-A022-55354573E362}" type="presParOf" srcId="{B24207AA-72DD-4754-BEF9-0440EDB1BCFF}" destId="{E39B43E1-B992-49B8-8EB7-ACC81408EA1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E7D85-C742-47F7-83AA-DB0D4CF4010E}">
      <dsp:nvSpPr>
        <dsp:cNvPr id="0" name=""/>
        <dsp:cNvSpPr/>
      </dsp:nvSpPr>
      <dsp:spPr>
        <a:xfrm>
          <a:off x="2951" y="1247983"/>
          <a:ext cx="2107155" cy="1338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2C778-E40A-4253-BB3B-2727234CB96E}">
      <dsp:nvSpPr>
        <dsp:cNvPr id="0" name=""/>
        <dsp:cNvSpPr/>
      </dsp:nvSpPr>
      <dsp:spPr>
        <a:xfrm>
          <a:off x="237079" y="1470406"/>
          <a:ext cx="2107155" cy="1338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1"/>
            <a:t>მოხერხებულობა</a:t>
          </a:r>
        </a:p>
      </dsp:txBody>
      <dsp:txXfrm>
        <a:off x="276269" y="1509596"/>
        <a:ext cx="2028775" cy="1259663"/>
      </dsp:txXfrm>
    </dsp:sp>
    <dsp:sp modelId="{1FEF85E2-B020-4149-BF06-7A9672E4DD03}">
      <dsp:nvSpPr>
        <dsp:cNvPr id="0" name=""/>
        <dsp:cNvSpPr/>
      </dsp:nvSpPr>
      <dsp:spPr>
        <a:xfrm>
          <a:off x="2578363" y="1247983"/>
          <a:ext cx="2107155" cy="1338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C5C36-AB8F-452A-B4D4-CFF34DF81708}">
      <dsp:nvSpPr>
        <dsp:cNvPr id="0" name=""/>
        <dsp:cNvSpPr/>
      </dsp:nvSpPr>
      <dsp:spPr>
        <a:xfrm>
          <a:off x="2812492" y="1470406"/>
          <a:ext cx="2107155" cy="1338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1"/>
            <a:t>მართვის სიმარტივე</a:t>
          </a:r>
        </a:p>
      </dsp:txBody>
      <dsp:txXfrm>
        <a:off x="2851682" y="1509596"/>
        <a:ext cx="2028775" cy="1259663"/>
      </dsp:txXfrm>
    </dsp:sp>
    <dsp:sp modelId="{8A06892D-71B2-46D2-A91D-BA41CAB953A5}">
      <dsp:nvSpPr>
        <dsp:cNvPr id="0" name=""/>
        <dsp:cNvSpPr/>
      </dsp:nvSpPr>
      <dsp:spPr>
        <a:xfrm>
          <a:off x="5153776" y="1247983"/>
          <a:ext cx="2107155" cy="1338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6AD7B-884E-4045-90BE-BF2A2D0125BB}">
      <dsp:nvSpPr>
        <dsp:cNvPr id="0" name=""/>
        <dsp:cNvSpPr/>
      </dsp:nvSpPr>
      <dsp:spPr>
        <a:xfrm>
          <a:off x="5387905" y="1470406"/>
          <a:ext cx="2107155" cy="1338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1"/>
            <a:t>სასტუმროების მრავალფეროვანი არჩევანი</a:t>
          </a:r>
        </a:p>
      </dsp:txBody>
      <dsp:txXfrm>
        <a:off x="5427095" y="1509596"/>
        <a:ext cx="2028775" cy="1259663"/>
      </dsp:txXfrm>
    </dsp:sp>
    <dsp:sp modelId="{1DB70316-48DC-41CF-B875-60E13D1DCD3B}">
      <dsp:nvSpPr>
        <dsp:cNvPr id="0" name=""/>
        <dsp:cNvSpPr/>
      </dsp:nvSpPr>
      <dsp:spPr>
        <a:xfrm>
          <a:off x="7729189" y="1247983"/>
          <a:ext cx="2107155" cy="1338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AFB08-57CA-4687-B6A6-FC4368C4A76A}">
      <dsp:nvSpPr>
        <dsp:cNvPr id="0" name=""/>
        <dsp:cNvSpPr/>
      </dsp:nvSpPr>
      <dsp:spPr>
        <a:xfrm>
          <a:off x="7963317" y="1470406"/>
          <a:ext cx="2107155" cy="1338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1"/>
            <a:t>მომხმარებლის ნდობა</a:t>
          </a:r>
        </a:p>
      </dsp:txBody>
      <dsp:txXfrm>
        <a:off x="8002507" y="1509596"/>
        <a:ext cx="2028775" cy="1259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E46E3-79B5-403E-AF1B-93105FE9D73F}">
      <dsp:nvSpPr>
        <dsp:cNvPr id="0" name=""/>
        <dsp:cNvSpPr/>
      </dsp:nvSpPr>
      <dsp:spPr>
        <a:xfrm>
          <a:off x="0" y="0"/>
          <a:ext cx="7993699" cy="12169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HTML5 - გამოყენებით ავაგეთ აპლიკაციის ძირითადი ჩონჩხი</a:t>
          </a:r>
        </a:p>
      </dsp:txBody>
      <dsp:txXfrm>
        <a:off x="35643" y="35643"/>
        <a:ext cx="6680535" cy="1145644"/>
      </dsp:txXfrm>
    </dsp:sp>
    <dsp:sp modelId="{5B9DE6DD-6997-4982-8FBA-77DA39BAADA9}">
      <dsp:nvSpPr>
        <dsp:cNvPr id="0" name=""/>
        <dsp:cNvSpPr/>
      </dsp:nvSpPr>
      <dsp:spPr>
        <a:xfrm>
          <a:off x="705326" y="1419751"/>
          <a:ext cx="7993699" cy="12169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CSS3 - თანამედროვე სტილებით გავალამაზეთ ვებ გვერდი</a:t>
          </a:r>
        </a:p>
      </dsp:txBody>
      <dsp:txXfrm>
        <a:off x="740969" y="1455394"/>
        <a:ext cx="6426082" cy="1145644"/>
      </dsp:txXfrm>
    </dsp:sp>
    <dsp:sp modelId="{B3DF2F11-DCFF-4830-AC77-490609D27580}">
      <dsp:nvSpPr>
        <dsp:cNvPr id="0" name=""/>
        <dsp:cNvSpPr/>
      </dsp:nvSpPr>
      <dsp:spPr>
        <a:xfrm>
          <a:off x="1410652" y="2839503"/>
          <a:ext cx="7993699" cy="12169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JavaScript - დაგვეხმარა რთული ფუნქციების შესრულებაში</a:t>
          </a:r>
        </a:p>
      </dsp:txBody>
      <dsp:txXfrm>
        <a:off x="1446295" y="2875146"/>
        <a:ext cx="6426082" cy="1145644"/>
      </dsp:txXfrm>
    </dsp:sp>
    <dsp:sp modelId="{DF391730-C44D-4657-BB2E-FEE9DFCDBCBB}">
      <dsp:nvSpPr>
        <dsp:cNvPr id="0" name=""/>
        <dsp:cNvSpPr/>
      </dsp:nvSpPr>
      <dsp:spPr>
        <a:xfrm>
          <a:off x="7202694" y="922838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380670" y="922838"/>
        <a:ext cx="435052" cy="595231"/>
      </dsp:txXfrm>
    </dsp:sp>
    <dsp:sp modelId="{08FA75B3-7E9B-4323-92CC-AD1655E36163}">
      <dsp:nvSpPr>
        <dsp:cNvPr id="0" name=""/>
        <dsp:cNvSpPr/>
      </dsp:nvSpPr>
      <dsp:spPr>
        <a:xfrm>
          <a:off x="7908020" y="2334477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085996" y="2334477"/>
        <a:ext cx="435052" cy="595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6577A-E1FC-46AE-A81D-C215DE721205}">
      <dsp:nvSpPr>
        <dsp:cNvPr id="0" name=""/>
        <dsp:cNvSpPr/>
      </dsp:nvSpPr>
      <dsp:spPr>
        <a:xfrm>
          <a:off x="0" y="852306"/>
          <a:ext cx="5614987" cy="138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113EF-5BFD-41FE-B5DA-2048C9FE86C5}">
      <dsp:nvSpPr>
        <dsp:cNvPr id="0" name=""/>
        <dsp:cNvSpPr/>
      </dsp:nvSpPr>
      <dsp:spPr>
        <a:xfrm>
          <a:off x="280749" y="40506"/>
          <a:ext cx="3930490" cy="1623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0" i="0" kern="1200"/>
            <a:t>PHP</a:t>
          </a:r>
          <a:endParaRPr lang="en-US" sz="5500" kern="1200"/>
        </a:p>
      </dsp:txBody>
      <dsp:txXfrm>
        <a:off x="360007" y="119764"/>
        <a:ext cx="3771974" cy="1465084"/>
      </dsp:txXfrm>
    </dsp:sp>
    <dsp:sp modelId="{E39B43E1-B992-49B8-8EB7-ACC81408EA14}">
      <dsp:nvSpPr>
        <dsp:cNvPr id="0" name=""/>
        <dsp:cNvSpPr/>
      </dsp:nvSpPr>
      <dsp:spPr>
        <a:xfrm>
          <a:off x="0" y="3347106"/>
          <a:ext cx="5614987" cy="138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B560C-A733-4D29-B74E-959311513C72}">
      <dsp:nvSpPr>
        <dsp:cNvPr id="0" name=""/>
        <dsp:cNvSpPr/>
      </dsp:nvSpPr>
      <dsp:spPr>
        <a:xfrm>
          <a:off x="280749" y="2535306"/>
          <a:ext cx="3930490" cy="1623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0" i="0" kern="1200"/>
            <a:t>MySQL</a:t>
          </a:r>
          <a:endParaRPr lang="en-US" sz="5500" kern="1200"/>
        </a:p>
      </dsp:txBody>
      <dsp:txXfrm>
        <a:off x="360007" y="2614564"/>
        <a:ext cx="3771974" cy="1465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5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3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3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22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4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4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39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7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4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9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3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9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6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7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86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nal.fina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nl.wikipedia.org/wiki/Facebook" TargetMode="External"/><Relationship Id="rId7" Type="http://schemas.openxmlformats.org/officeDocument/2006/relationships/hyperlink" Target="https://commons.wikimedia.org/wiki/File:Google_Meet_icon_(2020)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commons.wikimedia.org/wiki/File:Github-desktop-logo-symbol.svg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keeplearning.ubc.ca/faq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004" y="1252654"/>
            <a:ext cx="10368243" cy="685554"/>
          </a:xfrm>
        </p:spPr>
        <p:txBody>
          <a:bodyPr/>
          <a:lstStyle/>
          <a:p>
            <a:r>
              <a:rPr lang="en-US" sz="4400" noProof="1"/>
              <a:t>ტურისტული ვებსაიტი GeoTraveler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558" y="3225502"/>
            <a:ext cx="3677512" cy="1623419"/>
          </a:xfrm>
        </p:spPr>
        <p:txBody>
          <a:bodyPr>
            <a:normAutofit/>
          </a:bodyPr>
          <a:lstStyle/>
          <a:p>
            <a:r>
              <a:rPr lang="en-US" noProof="1">
                <a:solidFill>
                  <a:schemeClr val="tx1"/>
                </a:solidFill>
              </a:rPr>
              <a:t>თორნიკე ბარდაველიძე</a:t>
            </a:r>
          </a:p>
          <a:p>
            <a:r>
              <a:rPr lang="en-US" noProof="1">
                <a:solidFill>
                  <a:schemeClr val="tx1"/>
                </a:solidFill>
              </a:rPr>
              <a:t>ალექსანდრე დგებუაძე</a:t>
            </a:r>
          </a:p>
          <a:p>
            <a:r>
              <a:rPr lang="en-US" noProof="1">
                <a:solidFill>
                  <a:schemeClr val="tx1"/>
                </a:solidFill>
              </a:rPr>
              <a:t>თამარ ბოსტოღანაშვილი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13888-8157-4065-BBE4-1D3E7DF4A3D7}"/>
              </a:ext>
            </a:extLst>
          </p:cNvPr>
          <p:cNvSpPr txBox="1"/>
          <p:nvPr/>
        </p:nvSpPr>
        <p:spPr>
          <a:xfrm>
            <a:off x="3888059" y="4956717"/>
            <a:ext cx="8086491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noProof="1"/>
              <a:t>ჯგუფური პროექტი</a:t>
            </a:r>
            <a:endParaRPr lang="en-US" sz="2800"/>
          </a:p>
          <a:p>
            <a:pPr algn="ctr"/>
            <a:r>
              <a:rPr lang="en-US" noProof="1">
                <a:ea typeface="+mn-lt"/>
                <a:cs typeface="+mn-lt"/>
              </a:rPr>
              <a:t>ივ. ჯავახიშვილის სახელობის თბილისის სახელმწიფო უნივერსიტეტი</a:t>
            </a:r>
            <a:endParaRPr lang="en-US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8B7FC-4728-482A-9946-DE8B3F596367}"/>
              </a:ext>
            </a:extLst>
          </p:cNvPr>
          <p:cNvSpPr txBox="1"/>
          <p:nvPr/>
        </p:nvSpPr>
        <p:spPr>
          <a:xfrm>
            <a:off x="5520647" y="6051478"/>
            <a:ext cx="53117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a-GE" sz="2000" noProof="1">
                <a:ea typeface="+mn-lt"/>
                <a:cs typeface="+mn-lt"/>
              </a:rPr>
              <a:t>ასოცირებული </a:t>
            </a:r>
            <a:r>
              <a:rPr lang="en-US" sz="2000" noProof="1"/>
              <a:t>პროფესორი: მაგდა ცინცაძე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DE74-2642-4869-BCCC-D2173C2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248" y="1198343"/>
            <a:ext cx="8769900" cy="2984306"/>
          </a:xfrm>
        </p:spPr>
        <p:txBody>
          <a:bodyPr/>
          <a:lstStyle/>
          <a:p>
            <a:pPr algn="ctr"/>
            <a:r>
              <a:rPr lang="en-US" sz="6000" noProof="1"/>
              <a:t>მადლობა ყურადღებისთვის</a:t>
            </a:r>
          </a:p>
        </p:txBody>
      </p:sp>
    </p:spTree>
    <p:extLst>
      <p:ext uri="{BB962C8B-B14F-4D97-AF65-F5344CB8AC3E}">
        <p14:creationId xmlns:p14="http://schemas.microsoft.com/office/powerpoint/2010/main" val="102163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1BBA-2E3E-42A2-A4B3-C0E507C7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noProof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ვინ ვართ ჩვენ?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5E7A1-56AB-481A-BA9E-91F48B6B71DE}"/>
              </a:ext>
            </a:extLst>
          </p:cNvPr>
          <p:cNvSpPr txBox="1"/>
          <p:nvPr/>
        </p:nvSpPr>
        <p:spPr>
          <a:xfrm>
            <a:off x="647970" y="2340287"/>
            <a:ext cx="4338409" cy="41961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28575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Courier New"/>
              <a:buChar char="o"/>
            </a:pPr>
            <a:r>
              <a:rPr lang="en-US" noProof="1">
                <a:latin typeface="+mj-lt"/>
                <a:ea typeface="+mj-ea"/>
                <a:cs typeface="+mj-cs"/>
              </a:rPr>
              <a:t>თორნიკე ბარდაველიძე - FrontEnd დეველოპერი, ტესტერი;</a:t>
            </a:r>
            <a:endParaRPr lang="en-US" dirty="0">
              <a:latin typeface="+mj-lt"/>
              <a:ea typeface="+mj-ea"/>
              <a:cs typeface="+mj-cs"/>
            </a:endParaRPr>
          </a:p>
          <a:p>
            <a:pPr marL="34290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Courier New"/>
              <a:buChar char="o"/>
            </a:pPr>
            <a:r>
              <a:rPr lang="en-US" noProof="1">
                <a:latin typeface="+mj-lt"/>
                <a:ea typeface="+mj-ea"/>
                <a:cs typeface="+mj-cs"/>
              </a:rPr>
              <a:t>ალექსანდრე დგებუაძე - BackEnd/DataBase დეველოპერი, ტესტერი</a:t>
            </a:r>
            <a:endParaRPr lang="en-US" dirty="0">
              <a:latin typeface="+mj-lt"/>
              <a:ea typeface="+mj-ea"/>
              <a:cs typeface="+mj-cs"/>
            </a:endParaRPr>
          </a:p>
          <a:p>
            <a:pPr marL="34290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Courier New"/>
              <a:buChar char="o"/>
            </a:pPr>
            <a:r>
              <a:rPr lang="en-US" noProof="1">
                <a:ea typeface="+mj-ea"/>
                <a:cs typeface="+mj-cs"/>
              </a:rPr>
              <a:t>თათული ბოსტოღანაშვილი - </a:t>
            </a:r>
            <a:r>
              <a:rPr lang="en-US" noProof="1">
                <a:ea typeface="+mn-lt"/>
                <a:cs typeface="+mn-lt"/>
              </a:rPr>
              <a:t>FrontEnd დიზაინერი, ტესტერი</a:t>
            </a:r>
          </a:p>
          <a:p>
            <a:pPr marL="34290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Courier New"/>
              <a:buChar char="o"/>
            </a:pPr>
            <a:endParaRPr lang="en-US" noProof="1">
              <a:ea typeface="+mj-ea"/>
              <a:cs typeface="+mj-cs"/>
            </a:endParaRPr>
          </a:p>
        </p:txBody>
      </p:sp>
      <p:pic>
        <p:nvPicPr>
          <p:cNvPr id="4" name="Graphic 4" descr="Laptop with phone and calculator">
            <a:extLst>
              <a:ext uri="{FF2B5EF4-FFF2-40B4-BE49-F238E27FC236}">
                <a16:creationId xmlns:a16="http://schemas.microsoft.com/office/drawing/2014/main" id="{F0F921C1-7759-47F7-954B-313D6E93E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9637" y="1141531"/>
            <a:ext cx="5106867" cy="51068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45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35A2-4D11-40A0-AFB8-E1FD38D5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noProof="1">
                <a:cs typeface="Calibri Light"/>
              </a:rPr>
              <a:t>რატომ ტურისტული ვებ-აპლიკაცია?</a:t>
            </a:r>
            <a:endParaRPr lang="en-US">
              <a:cs typeface="Calibri Light" panose="020F03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F03271-82AB-402E-8A3E-95B9EADCC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234326"/>
              </p:ext>
            </p:extLst>
          </p:nvPr>
        </p:nvGraphicFramePr>
        <p:xfrm>
          <a:off x="646111" y="2140085"/>
          <a:ext cx="10073425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078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FBB2-3B10-4C89-ABDC-775FD269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57" y="1224011"/>
            <a:ext cx="9404723" cy="1400530"/>
          </a:xfrm>
        </p:spPr>
        <p:txBody>
          <a:bodyPr/>
          <a:lstStyle/>
          <a:p>
            <a:r>
              <a:rPr lang="en-US" noProof="1"/>
              <a:t>დადებითი და უარყოფითი მხარეები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6A18-6EFF-47C4-8600-7DA2EE1B9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653" y="2785404"/>
            <a:ext cx="4396339" cy="4195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/>
              <a:buChar char="o"/>
            </a:pPr>
            <a:r>
              <a:rPr lang="en-US" noProof="1"/>
              <a:t>დადებითი</a:t>
            </a:r>
          </a:p>
          <a:p>
            <a:pPr lvl="1">
              <a:buClr>
                <a:srgbClr val="8AD0D6"/>
              </a:buClr>
              <a:buFont typeface="Courier New"/>
              <a:buChar char="o"/>
            </a:pPr>
            <a:r>
              <a:rPr lang="en-US" noProof="1"/>
              <a:t>მოსახერხებელი და მარტივი</a:t>
            </a:r>
          </a:p>
          <a:p>
            <a:pPr lvl="1">
              <a:buClr>
                <a:srgbClr val="8AD0D6"/>
              </a:buClr>
              <a:buFont typeface="Courier New"/>
              <a:buChar char="o"/>
            </a:pPr>
            <a:r>
              <a:rPr lang="en-US" noProof="1"/>
              <a:t>ხელმისაწვდომია ყველასთვის</a:t>
            </a:r>
          </a:p>
          <a:p>
            <a:pPr lvl="1">
              <a:buClr>
                <a:srgbClr val="8AD0D6"/>
              </a:buClr>
              <a:buFont typeface="Courier New"/>
              <a:buChar char="o"/>
            </a:pPr>
            <a:r>
              <a:rPr lang="en-US" noProof="1"/>
              <a:t>დროის დაზოგვა</a:t>
            </a:r>
          </a:p>
          <a:p>
            <a:pPr lvl="1">
              <a:buClr>
                <a:srgbClr val="8AD0D6"/>
              </a:buClr>
              <a:buFont typeface="Courier New"/>
              <a:buChar char="o"/>
            </a:pPr>
            <a:r>
              <a:rPr lang="en-US" noProof="1"/>
              <a:t>მრავალფეროვანი არჩევანი</a:t>
            </a:r>
          </a:p>
          <a:p>
            <a:pPr lvl="1">
              <a:buClr>
                <a:srgbClr val="8AD0D6"/>
              </a:buClr>
              <a:buFont typeface="Courier New"/>
              <a:buChar char="o"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58E7C-B649-4880-95C7-60304D822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3883" y="2771628"/>
            <a:ext cx="4396341" cy="42002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charset="2"/>
              <a:buChar char="o"/>
            </a:pPr>
            <a:r>
              <a:rPr lang="en-US" noProof="1"/>
              <a:t>უარყოფითი 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noProof="1"/>
              <a:t>მოითხოვს ახალ უნარებს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noProof="1"/>
              <a:t>ზოგი მომხმარებელი ახალ ტექნოლოგიებს არ ენდობა </a:t>
            </a:r>
          </a:p>
        </p:txBody>
      </p:sp>
    </p:spTree>
    <p:extLst>
      <p:ext uri="{BB962C8B-B14F-4D97-AF65-F5344CB8AC3E}">
        <p14:creationId xmlns:p14="http://schemas.microsoft.com/office/powerpoint/2010/main" val="84242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76D2-ED47-4AE1-B0BF-26186278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01388"/>
            <a:ext cx="4985469" cy="1469878"/>
          </a:xfrm>
        </p:spPr>
        <p:txBody>
          <a:bodyPr>
            <a:normAutofit/>
          </a:bodyPr>
          <a:lstStyle/>
          <a:p>
            <a:r>
              <a:rPr lang="en-US" noProof="1"/>
              <a:t>ამოცანის დაყოფა კომპონენტებად</a:t>
            </a:r>
          </a:p>
        </p:txBody>
      </p:sp>
      <p:pic>
        <p:nvPicPr>
          <p:cNvPr id="4" name="Graphic 4" descr="Gears with solid fill">
            <a:extLst>
              <a:ext uri="{FF2B5EF4-FFF2-40B4-BE49-F238E27FC236}">
                <a16:creationId xmlns:a16="http://schemas.microsoft.com/office/drawing/2014/main" id="{C63B2225-999F-455D-8B5B-AE02966CB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914" y="1339536"/>
            <a:ext cx="4261089" cy="4261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6DD4D9-F35D-4E97-BC58-F81EF570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005" y="2337683"/>
            <a:ext cx="4985470" cy="39107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noProof="1"/>
              <a:t>გამოვყავით კომპონენტები:</a:t>
            </a:r>
          </a:p>
          <a:p>
            <a:pPr marL="457200" indent="-457200">
              <a:buAutoNum type="arabicPeriod"/>
            </a:pPr>
            <a:r>
              <a:rPr lang="en-US" noProof="1"/>
              <a:t>რისთვის დაიწერა ეს აპლიკაცია და რა სარგებელი უნდა მოგვიტანოს მან?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en-US" noProof="1"/>
              <a:t>განვსაზღვრეთ დიზაინის ელემენტები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en-US" noProof="1"/>
              <a:t>დიზაინი გარდავქმენით ცოცხალ არქიტექტურად და Back End -ით შევმატეთ ფუნქციონალი</a:t>
            </a:r>
          </a:p>
          <a:p>
            <a:pPr marL="457200" indent="-457200">
              <a:buClr>
                <a:srgbClr val="8AD0D6"/>
              </a:buClr>
              <a:buAutoNum type="arabicPeriod"/>
            </a:pPr>
            <a:r>
              <a:rPr lang="en-US" noProof="1"/>
              <a:t>გავტესტეთ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1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1EC1-130A-4D7B-8792-8FA0082A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Front End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603415-D891-45DD-A569-B0D668B66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449389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779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0E0DB-D142-477C-8BF2-5B294866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 noProof="1">
                <a:solidFill>
                  <a:srgbClr val="F2F2F2"/>
                </a:solidFill>
              </a:rPr>
              <a:t>Back End / DataBase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765682-1C4F-4BEA-8EC4-292DF6266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050045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327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F437-67C0-4674-8E5C-5532AD72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noProof="1"/>
              <a:t>ამოცანის პრაქტიკული რეალიზება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BF2FF4-618C-4B29-88B2-D6F914B40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70" y="2052214"/>
            <a:ext cx="6420735" cy="464223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charset="2"/>
              <a:buChar char="•"/>
            </a:pPr>
            <a:r>
              <a:rPr lang="en-US" noProof="1"/>
              <a:t>თანამედროვე მარტივი დიზაინი</a:t>
            </a:r>
          </a:p>
          <a:p>
            <a:pPr>
              <a:buClr>
                <a:srgbClr val="8AD0D6"/>
              </a:buClr>
              <a:buFont typeface="Arial" charset="2"/>
              <a:buChar char="•"/>
            </a:pPr>
            <a:endParaRPr lang="en-US" noProof="1"/>
          </a:p>
          <a:p>
            <a:pPr marL="0" indent="0">
              <a:buClr>
                <a:srgbClr val="8AD0D6"/>
              </a:buClr>
              <a:buNone/>
            </a:pPr>
            <a:endParaRPr lang="en-US" noProof="1"/>
          </a:p>
          <a:p>
            <a:pPr>
              <a:buClr>
                <a:srgbClr val="8AD0D6"/>
              </a:buClr>
              <a:buFont typeface="Arial" charset="2"/>
              <a:buChar char="•"/>
            </a:pPr>
            <a:r>
              <a:rPr lang="en-US" noProof="1"/>
              <a:t>მონაცემთა ბაზის არქიტექტურა</a:t>
            </a:r>
          </a:p>
          <a:p>
            <a:pPr>
              <a:buClr>
                <a:srgbClr val="8AD0D6"/>
              </a:buClr>
              <a:buFont typeface="Arial" charset="2"/>
              <a:buChar char="•"/>
            </a:pPr>
            <a:endParaRPr lang="en-US" noProof="1"/>
          </a:p>
          <a:p>
            <a:pPr marL="0" indent="0">
              <a:buClr>
                <a:srgbClr val="8AD0D6"/>
              </a:buClr>
              <a:buNone/>
            </a:pPr>
            <a:endParaRPr lang="en-US" noProof="1"/>
          </a:p>
          <a:p>
            <a:pPr>
              <a:buClr>
                <a:srgbClr val="8AD0D6"/>
              </a:buClr>
              <a:buFont typeface="Arial" charset="2"/>
              <a:buChar char="•"/>
            </a:pPr>
            <a:r>
              <a:rPr lang="en-US" noProof="1"/>
              <a:t>მომხმარებლის ინტერფეისი</a:t>
            </a:r>
          </a:p>
          <a:p>
            <a:pPr>
              <a:buClr>
                <a:srgbClr val="8AD0D6"/>
              </a:buClr>
              <a:buFont typeface="Arial" charset="2"/>
              <a:buChar char="•"/>
            </a:pPr>
            <a:endParaRPr lang="en-US" noProof="1"/>
          </a:p>
          <a:p>
            <a:pPr>
              <a:buClr>
                <a:srgbClr val="8AD0D6"/>
              </a:buClr>
              <a:buFont typeface="Arial" charset="2"/>
              <a:buChar char="•"/>
            </a:pPr>
            <a:endParaRPr lang="en-US" noProof="1"/>
          </a:p>
          <a:p>
            <a:pPr>
              <a:buClr>
                <a:srgbClr val="8AD0D6"/>
              </a:buClr>
              <a:buFont typeface="Arial" charset="2"/>
              <a:buChar char="•"/>
            </a:pPr>
            <a:r>
              <a:rPr lang="en-US" noProof="1">
                <a:hlinkClick r:id="rId3"/>
              </a:rPr>
              <a:t>დემო ვებ-აპლიკაცია</a:t>
            </a:r>
            <a:endParaRPr lang="en-US"/>
          </a:p>
          <a:p>
            <a:pPr marL="0" indent="0">
              <a:buClr>
                <a:srgbClr val="8AD0D6"/>
              </a:buClr>
              <a:buNone/>
            </a:pPr>
            <a:endParaRPr lang="en-US"/>
          </a:p>
        </p:txBody>
      </p:sp>
      <p:pic>
        <p:nvPicPr>
          <p:cNvPr id="5" name="Graphic 5" descr="Classroom with solid fill">
            <a:extLst>
              <a:ext uri="{FF2B5EF4-FFF2-40B4-BE49-F238E27FC236}">
                <a16:creationId xmlns:a16="http://schemas.microsoft.com/office/drawing/2014/main" id="{82868E26-99DB-4C78-B747-2363514A2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4655" y="2145861"/>
            <a:ext cx="4008888" cy="40088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00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B209-0533-45E4-9C5A-2B3355B2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11" y="43840"/>
            <a:ext cx="9404723" cy="833677"/>
          </a:xfrm>
        </p:spPr>
        <p:txBody>
          <a:bodyPr/>
          <a:lstStyle/>
          <a:p>
            <a:r>
              <a:rPr lang="en-US" noProof="1"/>
              <a:t>დასკვნა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9C9887FE-9904-482D-8335-2790C1636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47934" y="1680930"/>
            <a:ext cx="2207129" cy="2216422"/>
          </a:xfr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44F839FE-572F-49D5-B509-C287377CC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69205" y="1639229"/>
            <a:ext cx="2204225" cy="220422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3077B4E-51D9-491D-8193-7770A3B05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48106" y="4397427"/>
            <a:ext cx="2204225" cy="1798804"/>
          </a:xfrm>
          <a:prstGeom prst="rect">
            <a:avLst/>
          </a:prstGeom>
        </p:spPr>
      </p:pic>
      <p:pic>
        <p:nvPicPr>
          <p:cNvPr id="13" name="Picture 13" descr="Icon&#10;&#10;Description automatically generated">
            <a:extLst>
              <a:ext uri="{FF2B5EF4-FFF2-40B4-BE49-F238E27FC236}">
                <a16:creationId xmlns:a16="http://schemas.microsoft.com/office/drawing/2014/main" id="{5DB5F670-72D6-4B27-9DBE-0BFC37B59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68973" y="4259532"/>
            <a:ext cx="2204689" cy="22511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AF1B92-BBC1-4829-B6DF-C73F16466844}"/>
              </a:ext>
            </a:extLst>
          </p:cNvPr>
          <p:cNvSpPr txBox="1"/>
          <p:nvPr/>
        </p:nvSpPr>
        <p:spPr>
          <a:xfrm>
            <a:off x="988741" y="951571"/>
            <a:ext cx="90715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noProof="1"/>
              <a:t>პ</a:t>
            </a:r>
            <a:r>
              <a:rPr lang="en-US" noProof="1">
                <a:ea typeface="+mn-lt"/>
                <a:cs typeface="+mn-lt"/>
              </a:rPr>
              <a:t>როექტის განხოლციელებისას მივმართავდით კომუნიკაციის სხვადასხვა ტიპებს COVID19-ის გამო და ვაწყობით დისკუსიებს სხვადასხვა პლატფორმაზე</a:t>
            </a:r>
          </a:p>
        </p:txBody>
      </p:sp>
    </p:spTree>
    <p:extLst>
      <p:ext uri="{BB962C8B-B14F-4D97-AF65-F5344CB8AC3E}">
        <p14:creationId xmlns:p14="http://schemas.microsoft.com/office/powerpoint/2010/main" val="2474914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ტურისტული ვებსაიტი GeoTraveler</vt:lpstr>
      <vt:lpstr>ვინ ვართ ჩვენ?</vt:lpstr>
      <vt:lpstr>რატომ ტურისტული ვებ-აპლიკაცია?</vt:lpstr>
      <vt:lpstr>დადებითი და უარყოფითი მხარეები</vt:lpstr>
      <vt:lpstr>ამოცანის დაყოფა კომპონენტებად</vt:lpstr>
      <vt:lpstr>Front End</vt:lpstr>
      <vt:lpstr>Back End / DataBase</vt:lpstr>
      <vt:lpstr>ამოცანის პრაქტიკული რეალიზება</vt:lpstr>
      <vt:lpstr>დასკვნა</vt:lpstr>
      <vt:lpstr>მადლობა ყურადღებისთვის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17</cp:revision>
  <dcterms:created xsi:type="dcterms:W3CDTF">2021-06-27T10:16:38Z</dcterms:created>
  <dcterms:modified xsi:type="dcterms:W3CDTF">2021-07-06T07:15:37Z</dcterms:modified>
</cp:coreProperties>
</file>