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64" r:id="rId3"/>
    <p:sldId id="263" r:id="rId4"/>
    <p:sldId id="270" r:id="rId5"/>
    <p:sldId id="269" r:id="rId6"/>
    <p:sldId id="265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D6C0A-59D5-4B08-9BCC-7003AC35B38C}">
          <p14:sldIdLst>
            <p14:sldId id="256"/>
            <p14:sldId id="264"/>
            <p14:sldId id="263"/>
            <p14:sldId id="270"/>
            <p14:sldId id="269"/>
            <p14:sldId id="265"/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9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2E18-8FB6-4B32-A812-F2E5DD1517C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41D0-29F7-4391-A64C-832A087A75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6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2E18-8FB6-4B32-A812-F2E5DD1517C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41D0-29F7-4391-A64C-832A087A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2E18-8FB6-4B32-A812-F2E5DD1517C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41D0-29F7-4391-A64C-832A087A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2E18-8FB6-4B32-A812-F2E5DD1517C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41D0-29F7-4391-A64C-832A087A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2E18-8FB6-4B32-A812-F2E5DD1517C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41D0-29F7-4391-A64C-832A087A75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2E18-8FB6-4B32-A812-F2E5DD1517C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41D0-29F7-4391-A64C-832A087A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5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2E18-8FB6-4B32-A812-F2E5DD1517C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41D0-29F7-4391-A64C-832A087A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2E18-8FB6-4B32-A812-F2E5DD1517C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41D0-29F7-4391-A64C-832A087A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2E18-8FB6-4B32-A812-F2E5DD1517C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41D0-29F7-4391-A64C-832A087A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462E18-8FB6-4B32-A812-F2E5DD1517C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F141D0-29F7-4391-A64C-832A087A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2E18-8FB6-4B32-A812-F2E5DD1517C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41D0-29F7-4391-A64C-832A087A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3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462E18-8FB6-4B32-A812-F2E5DD1517C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F141D0-29F7-4391-A64C-832A087A75C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6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445" y="714104"/>
            <a:ext cx="10675710" cy="29434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ka-GE" dirty="0" smtClean="0"/>
              <a:t>ელექტრონული სამეცნიერო ჟურნალი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240" y="4467498"/>
            <a:ext cx="10877006" cy="2084252"/>
          </a:xfrm>
        </p:spPr>
        <p:txBody>
          <a:bodyPr>
            <a:normAutofit/>
          </a:bodyPr>
          <a:lstStyle/>
          <a:p>
            <a:r>
              <a:rPr lang="ka-GE" sz="2800" spc="120" dirty="0" smtClean="0">
                <a:solidFill>
                  <a:schemeClr val="bg2">
                    <a:lumMod val="25000"/>
                  </a:schemeClr>
                </a:solidFill>
              </a:rPr>
              <a:t>ნინო გაგნიძე	</a:t>
            </a:r>
            <a:r>
              <a:rPr lang="ka-GE" sz="2800" spc="12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ka-GE" sz="2800" spc="12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ka-GE" sz="2800" spc="120" dirty="0">
                <a:solidFill>
                  <a:schemeClr val="bg2">
                    <a:lumMod val="25000"/>
                  </a:schemeClr>
                </a:solidFill>
              </a:rPr>
              <a:t>ნიკოლოზ გონიევი</a:t>
            </a:r>
            <a:r>
              <a:rPr lang="ka-GE" sz="2800" spc="12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ka-GE" sz="2800" spc="12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ka-GE" sz="2800" spc="120" dirty="0" smtClean="0">
                <a:solidFill>
                  <a:schemeClr val="bg2">
                    <a:lumMod val="25000"/>
                  </a:schemeClr>
                </a:solidFill>
              </a:rPr>
              <a:t>გიორგი ხორბალაძე</a:t>
            </a:r>
            <a:br>
              <a:rPr lang="ka-GE" sz="2800" spc="12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ka-GE" sz="2800" spc="120" dirty="0" smtClean="0">
                <a:solidFill>
                  <a:schemeClr val="bg2">
                    <a:lumMod val="25000"/>
                  </a:schemeClr>
                </a:solidFill>
              </a:rPr>
              <a:t>ალექსანდრე </a:t>
            </a:r>
            <a:r>
              <a:rPr lang="ka-GE" sz="2800" spc="120" dirty="0">
                <a:solidFill>
                  <a:schemeClr val="bg2">
                    <a:lumMod val="25000"/>
                  </a:schemeClr>
                </a:solidFill>
              </a:rPr>
              <a:t>მუტაფიანი</a:t>
            </a:r>
            <a:endParaRPr lang="ka-GE" sz="2800" spc="12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BC Tbilisi State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377" y="4456665"/>
            <a:ext cx="1785257" cy="17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82100"/>
            <a:ext cx="10058400" cy="1450757"/>
          </a:xfrm>
        </p:spPr>
        <p:txBody>
          <a:bodyPr/>
          <a:lstStyle/>
          <a:p>
            <a:pPr algn="ctr"/>
            <a:r>
              <a:rPr lang="ka-GE" dirty="0" smtClean="0"/>
              <a:t>რა არის ელექტრონული სამეცნიერო ჟურნალი</a:t>
            </a:r>
            <a:endParaRPr lang="en-US" dirty="0"/>
          </a:p>
        </p:txBody>
      </p:sp>
      <p:pic>
        <p:nvPicPr>
          <p:cNvPr id="1026" name="Picture 2" descr="Build Your Customer Base with Email Marketing: How Should You Do It?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7005" r="8779" b="13139"/>
          <a:stretch/>
        </p:blipFill>
        <p:spPr bwMode="auto">
          <a:xfrm>
            <a:off x="992791" y="1965349"/>
            <a:ext cx="5412394" cy="32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917" y="2162991"/>
            <a:ext cx="4937760" cy="30571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2400" dirty="0" smtClean="0"/>
              <a:t>სამეცნიერო ნაშრომების შექმნისა და რედაქტირების ელექტრონული პლატფორმა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2400" dirty="0" smtClean="0"/>
              <a:t>ელექტრონული სამეცნიერო ნაშრომების ჰაბი</a:t>
            </a:r>
          </a:p>
        </p:txBody>
      </p:sp>
    </p:spTree>
    <p:extLst>
      <p:ext uri="{BB962C8B-B14F-4D97-AF65-F5344CB8AC3E}">
        <p14:creationId xmlns:p14="http://schemas.microsoft.com/office/powerpoint/2010/main" val="10381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940" y="235132"/>
            <a:ext cx="9804853" cy="1149531"/>
          </a:xfrm>
        </p:spPr>
        <p:txBody>
          <a:bodyPr/>
          <a:lstStyle/>
          <a:p>
            <a:pPr algn="ctr"/>
            <a:r>
              <a:rPr lang="ka-GE" dirty="0" smtClean="0"/>
              <a:t>პროექტის მიზანი</a:t>
            </a:r>
            <a:endParaRPr lang="en-US" dirty="0"/>
          </a:p>
        </p:txBody>
      </p:sp>
      <p:pic>
        <p:nvPicPr>
          <p:cNvPr id="2050" name="Picture 2" descr="Tracking - NORMAT Logistica Global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40" y="1981200"/>
            <a:ext cx="41624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688197" y="2193966"/>
            <a:ext cx="4895850" cy="41021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სამეცნიერო ნაშრომების შეფასების პროცესის ელექტრონულ ფორმატში გადატანა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ნაშრომთა გამოქვეყნების პროცესის გამარტივება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dirty="0" smtClean="0"/>
          </a:p>
          <a:p>
            <a:pPr marL="0" indent="0">
              <a:lnSpc>
                <a:spcPct val="150000"/>
              </a:lnSpc>
              <a:buNone/>
            </a:pP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6003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a-GE" dirty="0" smtClean="0"/>
              <a:t>არსებული პლატფორმები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127598"/>
            <a:ext cx="4938712" cy="346005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ქართულ ბაზარზე მცირე რაოდენობითაა მსგავსი პლატფორმა</a:t>
            </a:r>
            <a:endParaRPr lang="ka-G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არსებულების ინტერფეისები მოძველებულია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ღია წვდომის და კომერციულ გამოყენებას მოკლებული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1257"/>
            <a:ext cx="10058400" cy="1476103"/>
          </a:xfrm>
        </p:spPr>
        <p:txBody>
          <a:bodyPr anchor="ctr"/>
          <a:lstStyle/>
          <a:p>
            <a:pPr algn="ctr"/>
            <a:r>
              <a:rPr lang="ka-GE" dirty="0"/>
              <a:t>გამოყენებული </a:t>
            </a:r>
            <a:r>
              <a:rPr lang="ka-GE" dirty="0" smtClean="0"/>
              <a:t>ტექნოლოგიები</a:t>
            </a:r>
            <a:endParaRPr lang="en-US" dirty="0"/>
          </a:p>
        </p:txBody>
      </p:sp>
      <p:pic>
        <p:nvPicPr>
          <p:cNvPr id="8208" name="Picture 16" descr="Web Development Illustration by Fauzan Ardhiansyah on Dribb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963" y="2005608"/>
            <a:ext cx="4938712" cy="37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3942" y="2102880"/>
            <a:ext cx="4937760" cy="4023360"/>
          </a:xfrm>
        </p:spPr>
        <p:txBody>
          <a:bodyPr/>
          <a:lstStyle/>
          <a:p>
            <a:r>
              <a:rPr lang="en-US" dirty="0"/>
              <a:t>Front-end </a:t>
            </a:r>
            <a:r>
              <a:rPr lang="en-US"/>
              <a:t>: 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HTML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CSS </a:t>
            </a:r>
            <a:r>
              <a:rPr lang="en-US" dirty="0"/>
              <a:t>(SCSS, LESS</a:t>
            </a:r>
            <a:r>
              <a:rPr lang="en-US" dirty="0" smtClean="0"/>
              <a:t>…)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mtClean="0"/>
              <a:t> </a:t>
            </a:r>
            <a:r>
              <a:rPr lang="en-US"/>
              <a:t>Bootstrap </a:t>
            </a:r>
            <a:endParaRPr lang="ka-GE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ka-GE" smtClean="0"/>
              <a:t> </a:t>
            </a:r>
            <a:r>
              <a:rPr lang="en-US" smtClean="0"/>
              <a:t>React</a:t>
            </a:r>
            <a:endParaRPr lang="en-US" dirty="0"/>
          </a:p>
          <a:p>
            <a:r>
              <a:rPr lang="en-US" dirty="0"/>
              <a:t>Back-end: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.</a:t>
            </a:r>
            <a:r>
              <a:rPr lang="en-US" dirty="0" smtClean="0"/>
              <a:t>NET Core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 MS SQL database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487680"/>
            <a:ext cx="10058400" cy="929640"/>
          </a:xfrm>
        </p:spPr>
        <p:txBody>
          <a:bodyPr/>
          <a:lstStyle/>
          <a:p>
            <a:pPr algn="ctr"/>
            <a:r>
              <a:rPr lang="ka-GE" dirty="0" smtClean="0"/>
              <a:t>არქიტექტურა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409906" y="2534712"/>
            <a:ext cx="3124200" cy="2605006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dirty="0" smtClean="0"/>
              <a:t> პრეზენტაციის </a:t>
            </a:r>
            <a:r>
              <a:rPr lang="ka-GE" dirty="0"/>
              <a:t>დონე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dirty="0" smtClean="0"/>
              <a:t> ბიზნეს </a:t>
            </a:r>
            <a:r>
              <a:rPr lang="ka-GE" dirty="0"/>
              <a:t>ლოგიკის დონე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dirty="0" smtClean="0"/>
              <a:t> მონაცემთა </a:t>
            </a:r>
            <a:r>
              <a:rPr lang="ka-GE" dirty="0"/>
              <a:t>ბაზის დონე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66" y="2135822"/>
            <a:ext cx="4861560" cy="36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0304"/>
            <a:ext cx="10058400" cy="1450757"/>
          </a:xfrm>
        </p:spPr>
        <p:txBody>
          <a:bodyPr anchor="ctr"/>
          <a:lstStyle/>
          <a:p>
            <a:pPr algn="ctr"/>
            <a:r>
              <a:rPr lang="ka-GE" dirty="0" smtClean="0"/>
              <a:t>ფუნქციონალი</a:t>
            </a:r>
            <a:endParaRPr lang="en-US" dirty="0"/>
          </a:p>
        </p:txBody>
      </p:sp>
      <p:pic>
        <p:nvPicPr>
          <p:cNvPr id="5122" name="Picture 2" descr="Career Services - University of Phoenix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1" y="2093800"/>
            <a:ext cx="5495050" cy="39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1930" y="1822981"/>
            <a:ext cx="4720156" cy="446667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>
                <a:solidFill>
                  <a:schemeClr val="tx1"/>
                </a:solidFill>
              </a:rPr>
              <a:t>რეგისტრაცია  </a:t>
            </a:r>
            <a:r>
              <a:rPr lang="ka-GE" dirty="0" smtClean="0">
                <a:solidFill>
                  <a:schemeClr val="tx1"/>
                </a:solidFill>
              </a:rPr>
              <a:t>და როლების განაწილება</a:t>
            </a:r>
            <a:endParaRPr lang="ka-GE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>
                <a:solidFill>
                  <a:schemeClr val="tx1"/>
                </a:solidFill>
              </a:rPr>
              <a:t>ნაშრომის ატვირთვა, განხილვა და რედაქტირება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>
                <a:solidFill>
                  <a:schemeClr val="tx1"/>
                </a:solidFill>
              </a:rPr>
              <a:t>შეფასება  და </a:t>
            </a:r>
            <a:r>
              <a:rPr lang="ka-GE" smtClean="0">
                <a:solidFill>
                  <a:schemeClr val="tx1"/>
                </a:solidFill>
              </a:rPr>
              <a:t>კომენტარების დაწერა</a:t>
            </a:r>
            <a:endParaRPr lang="en-US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mtClean="0">
                <a:solidFill>
                  <a:schemeClr val="tx1"/>
                </a:solidFill>
              </a:rPr>
              <a:t>ნაშრომის </a:t>
            </a:r>
            <a:r>
              <a:rPr lang="ka-GE" dirty="0" smtClean="0">
                <a:solidFill>
                  <a:schemeClr val="tx1"/>
                </a:solidFill>
              </a:rPr>
              <a:t>გამოქვეყნება</a:t>
            </a:r>
            <a:endParaRPr lang="ka-G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ka-G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a-GE" dirty="0" smtClean="0"/>
              <a:t>როლები და უფლებები</a:t>
            </a:r>
            <a:endParaRPr lang="en-US" dirty="0"/>
          </a:p>
        </p:txBody>
      </p:sp>
      <p:pic>
        <p:nvPicPr>
          <p:cNvPr id="7170" name="Picture 2" descr="1 Conversion-Focused Digital Marketing Company In Chandigarh | Mohal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963" y="2002359"/>
            <a:ext cx="4938712" cy="371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8183" y="1845945"/>
            <a:ext cx="493776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a-GE" dirty="0" smtClean="0"/>
              <a:t>ნაშრომის ავტორი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a-GE" dirty="0" smtClean="0"/>
              <a:t>ატვირთვა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a-GE" dirty="0" smtClean="0"/>
              <a:t>რეცენზენტი</a:t>
            </a:r>
            <a:r>
              <a:rPr lang="ka-GE" dirty="0"/>
              <a:t>ს</a:t>
            </a:r>
            <a:r>
              <a:rPr lang="ka-GE" dirty="0" smtClean="0"/>
              <a:t> არჩევა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a-GE" smtClean="0"/>
              <a:t>სტატიებზე </a:t>
            </a:r>
            <a:r>
              <a:rPr lang="ka-GE" dirty="0" smtClean="0"/>
              <a:t>კომენტარის დატოვება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dirty="0" smtClean="0"/>
              <a:t>რეცენზენტი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a-GE" dirty="0" smtClean="0"/>
              <a:t>ნაშრომის შეფასება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a-GE" dirty="0" smtClean="0"/>
              <a:t>შენიშვნების დაწერა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dirty="0" smtClean="0"/>
              <a:t>სტუმარი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a-GE" dirty="0" smtClean="0"/>
              <a:t>ნაშრომების წაკითხვა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a-GE" smtClean="0"/>
              <a:t>მადლობა ყურადღებისთვის</a:t>
            </a:r>
            <a:r>
              <a:rPr lang="en-US" b="1" smtClean="0"/>
              <a:t>!</a:t>
            </a:r>
            <a:r>
              <a:rPr lang="ka-GE" smtClean="0"/>
              <a:t> </a:t>
            </a:r>
            <a:endParaRPr lang="en-US" dirty="0"/>
          </a:p>
        </p:txBody>
      </p:sp>
      <p:pic>
        <p:nvPicPr>
          <p:cNvPr id="1026" name="Picture 2" descr="OP-ED: Online learning: The story so far | Dhaka Tribu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763" y="2638425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39095"/>
              </p:ext>
            </p:extLst>
          </p:nvPr>
        </p:nvGraphicFramePr>
        <p:xfrm>
          <a:off x="3788229" y="5708349"/>
          <a:ext cx="4815840" cy="417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5840">
                  <a:extLst>
                    <a:ext uri="{9D8B030D-6E8A-4147-A177-3AD203B41FA5}">
                      <a16:colId xmlns:a16="http://schemas.microsoft.com/office/drawing/2014/main" val="21440150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50" kern="800" spc="0" dirty="0">
                          <a:effectLst/>
                        </a:rPr>
                        <a:t>2020-2021 </a:t>
                      </a:r>
                      <a:r>
                        <a:rPr lang="ka-GE" sz="1050" kern="800" spc="0" dirty="0" smtClean="0">
                          <a:effectLst/>
                        </a:rPr>
                        <a:t>სასწ</a:t>
                      </a:r>
                      <a:r>
                        <a:rPr lang="en-US" sz="1050" kern="800" spc="0" dirty="0" smtClean="0">
                          <a:effectLst/>
                        </a:rPr>
                        <a:t>.</a:t>
                      </a:r>
                      <a:r>
                        <a:rPr lang="ka-GE" sz="1050" kern="800" spc="0" dirty="0" smtClean="0">
                          <a:effectLst/>
                        </a:rPr>
                        <a:t>წელი</a:t>
                      </a:r>
                      <a:r>
                        <a:rPr lang="en-US" sz="1050" kern="800" spc="0" dirty="0" smtClean="0">
                          <a:effectLst/>
                        </a:rPr>
                        <a:t>        </a:t>
                      </a:r>
                      <a:r>
                        <a:rPr lang="ka-GE" sz="1050" kern="800" spc="0" dirty="0">
                          <a:effectLst/>
                        </a:rPr>
                        <a:t>თსუ კომპიუტერულ მეცნიერებათა დეპარტამენტი</a:t>
                      </a:r>
                      <a:endParaRPr lang="en-US" sz="1050" kern="800" spc="3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0" marB="152400"/>
                </a:tc>
                <a:extLst>
                  <a:ext uri="{0D108BD9-81ED-4DB2-BD59-A6C34878D82A}">
                    <a16:rowId xmlns:a16="http://schemas.microsoft.com/office/drawing/2014/main" val="9400288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56138" y="3654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4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B4176D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452</TotalTime>
  <Words>149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Sylfaen</vt:lpstr>
      <vt:lpstr>Times New Roman</vt:lpstr>
      <vt:lpstr>Wingdings</vt:lpstr>
      <vt:lpstr>Retrospect</vt:lpstr>
      <vt:lpstr>ელექტრონული სამეცნიერო ჟურნალი</vt:lpstr>
      <vt:lpstr>რა არის ელექტრონული სამეცნიერო ჟურნალი</vt:lpstr>
      <vt:lpstr>პროექტის მიზანი</vt:lpstr>
      <vt:lpstr>არსებული პლატფორმები</vt:lpstr>
      <vt:lpstr>გამოყენებული ტექნოლოგიები</vt:lpstr>
      <vt:lpstr>არქიტექტურა</vt:lpstr>
      <vt:lpstr>ფუნქციონალი</vt:lpstr>
      <vt:lpstr>როლები და უფლებები</vt:lpstr>
      <vt:lpstr>მადლობა ყურადღებისთვის!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Nikoloz Gonievi</dc:creator>
  <cp:lastModifiedBy>nino</cp:lastModifiedBy>
  <cp:revision>106</cp:revision>
  <dcterms:created xsi:type="dcterms:W3CDTF">2021-01-08T18:29:16Z</dcterms:created>
  <dcterms:modified xsi:type="dcterms:W3CDTF">2021-07-05T18:56:20Z</dcterms:modified>
</cp:coreProperties>
</file>